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8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163" y="2762865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45087-EC31-EA35-C74A-865E3B747751}"/>
              </a:ext>
            </a:extLst>
          </p:cNvPr>
          <p:cNvSpPr txBox="1"/>
          <p:nvPr/>
        </p:nvSpPr>
        <p:spPr>
          <a:xfrm>
            <a:off x="601522" y="961035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Converting Between </a:t>
            </a:r>
          </a:p>
          <a:p>
            <a:pPr algn="ctr"/>
            <a:r>
              <a:rPr lang="en-GB" sz="4400" dirty="0"/>
              <a:t>Percentages &amp; Fractions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9864" y="1318405"/>
            <a:ext cx="8215764" cy="2020610"/>
            <a:chOff x="2554188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4188" y="1708254"/>
              <a:ext cx="8215764" cy="5606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¼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&gt; 20%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4130746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30A73E-BA90-67DF-B982-D4657BFB5016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4B8A7-671C-1DF0-CC7E-79C0FB184817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849301-FAC6-FE91-3819-4D6236963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34124"/>
              </p:ext>
            </p:extLst>
          </p:nvPr>
        </p:nvGraphicFramePr>
        <p:xfrm>
          <a:off x="1238863" y="1833790"/>
          <a:ext cx="6843252" cy="89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626">
                  <a:extLst>
                    <a:ext uri="{9D8B030D-6E8A-4147-A177-3AD203B41FA5}">
                      <a16:colId xmlns:a16="http://schemas.microsoft.com/office/drawing/2014/main" val="2639097942"/>
                    </a:ext>
                  </a:extLst>
                </a:gridCol>
                <a:gridCol w="3421626">
                  <a:extLst>
                    <a:ext uri="{9D8B030D-6E8A-4147-A177-3AD203B41FA5}">
                      <a16:colId xmlns:a16="http://schemas.microsoft.com/office/drawing/2014/main" val="2736950338"/>
                    </a:ext>
                  </a:extLst>
                </a:gridCol>
              </a:tblGrid>
              <a:tr h="8997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5634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4466CB-0E58-0254-BDB0-5570314015C0}"/>
              </a:ext>
            </a:extLst>
          </p:cNvPr>
          <p:cNvSpPr/>
          <p:nvPr/>
        </p:nvSpPr>
        <p:spPr>
          <a:xfrm>
            <a:off x="6312845" y="2868144"/>
            <a:ext cx="1189167" cy="1324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½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BB21F-A632-743F-9F1F-11C3574A1CB5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30BCF-749C-B142-D35B-BBC81EF0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9F063-D902-F50B-D505-D0D342A9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DC6102-09EC-B0A2-DDD9-B43FC614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611A36-49E4-DA00-4A23-455FF319A73A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A6E53-5998-4F50-3A3C-F1C3AFE6E962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C907B-3789-DFBF-4885-8F442A3ED757}"/>
              </a:ext>
            </a:extLst>
          </p:cNvPr>
          <p:cNvSpPr/>
          <p:nvPr/>
        </p:nvSpPr>
        <p:spPr>
          <a:xfrm>
            <a:off x="6312845" y="2868144"/>
            <a:ext cx="1189167" cy="2298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¼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880895-AD14-ED33-4C42-A150FD9D635C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F63CD9-8242-D115-64CD-DB955773D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37086"/>
              </p:ext>
            </p:extLst>
          </p:nvPr>
        </p:nvGraphicFramePr>
        <p:xfrm>
          <a:off x="1632155" y="1791283"/>
          <a:ext cx="6096000" cy="77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356674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610501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73862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83816204"/>
                    </a:ext>
                  </a:extLst>
                </a:gridCol>
              </a:tblGrid>
              <a:tr h="7751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3337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6E90F15-A938-2325-D6EE-D7E830B3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5CFD7-ABCA-DE5F-ECAC-664528EA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5ACD89-7F12-907A-5B9E-1C642E8A1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6BF4A-7456-519B-49EF-5C2EA3CDDB8E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B7507-FB65-EF4A-12AF-D8D6BB99FB6E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EAE27-D8F3-D7D6-7058-0D0F2FDC1FDE}"/>
              </a:ext>
            </a:extLst>
          </p:cNvPr>
          <p:cNvSpPr/>
          <p:nvPr/>
        </p:nvSpPr>
        <p:spPr>
          <a:xfrm>
            <a:off x="6312845" y="2868144"/>
            <a:ext cx="1189167" cy="3683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¾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A7F60-0411-53DB-9124-843D1E873595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75%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CE1F18-C32A-4FB4-A222-31DBF0155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93807"/>
              </p:ext>
            </p:extLst>
          </p:nvPr>
        </p:nvGraphicFramePr>
        <p:xfrm>
          <a:off x="1632155" y="1791283"/>
          <a:ext cx="6096000" cy="77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356674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610501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73862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83816204"/>
                    </a:ext>
                  </a:extLst>
                </a:gridCol>
              </a:tblGrid>
              <a:tr h="7751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3337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FED2788-D0ED-34A3-02EB-23E1E333E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CD293-16DE-7174-E32B-6F106400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342A58-43AB-283E-FBA4-1B14AF67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9D4C2-F234-F6DF-6F69-C7AA583F5817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F1E5D-BD2D-0183-1C48-0BCF083AB35B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A0EE2-865F-705C-5E33-E6C97D451EC3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1/5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D5C9F-688F-86DC-D0A7-4401734664F9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2C541-F705-F1CE-1B65-402CCE2B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39985"/>
              </p:ext>
            </p:extLst>
          </p:nvPr>
        </p:nvGraphicFramePr>
        <p:xfrm>
          <a:off x="1750142" y="1543064"/>
          <a:ext cx="6096000" cy="8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331879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7961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840694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2327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3405750"/>
                    </a:ext>
                  </a:extLst>
                </a:gridCol>
              </a:tblGrid>
              <a:tr h="826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76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7E43ED-F9E8-52F1-CFCA-B0D1CC0F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33F4C-AEAA-E8B3-5545-C044C375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C0F7949-6CBA-60FA-36E9-B42AB219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588E29-4734-BC44-2616-5A7DD6C16799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FBFDB1-50F3-F4FA-6351-A14E4778BA19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0ACF2-0AE8-926A-0FB8-D8F247773AE2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2/5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85DA9-B6E5-30E1-983A-7EC847F4C78C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60CA90-D44C-BB62-37A5-A2276E3F2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35214"/>
              </p:ext>
            </p:extLst>
          </p:nvPr>
        </p:nvGraphicFramePr>
        <p:xfrm>
          <a:off x="1750142" y="1543064"/>
          <a:ext cx="6096000" cy="8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331879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7961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840694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2327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3405750"/>
                    </a:ext>
                  </a:extLst>
                </a:gridCol>
              </a:tblGrid>
              <a:tr h="826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76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CB195C5-AC15-58E7-9191-00C5DC58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6399BC-8A58-9101-32E2-6940D3857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C737B1-7F14-FA8F-BCC1-2E6F9DE6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A4B1E-9EAB-2EF6-9114-C11B74A352CF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2FDFA-10C9-A382-A084-4D20522C9176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A4DAC-1CDF-615C-9D47-1E4B16D399EC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1/10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57765-3A61-1935-F4D4-DB074C6174A4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E0449E-88E6-1D40-9F22-81D1AFD9D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33351"/>
              </p:ext>
            </p:extLst>
          </p:nvPr>
        </p:nvGraphicFramePr>
        <p:xfrm>
          <a:off x="1720645" y="1698272"/>
          <a:ext cx="6096000" cy="59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585699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244165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84018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328212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005595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09836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30866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38097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74175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02455839"/>
                    </a:ext>
                  </a:extLst>
                </a:gridCol>
              </a:tblGrid>
              <a:tr h="5910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4254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4895F96-A53E-DDDF-FCB1-7FDB7C2D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16E22-7BFB-C33D-8170-754E95FC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6617833-8242-3FA4-12F1-36816348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B2495-F527-0241-CA83-1ECC618B72B7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90592-B94D-0BA2-2F24-9749BE1688CD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3318B7-9442-DBF1-C473-6F9B1AA84296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9/10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E4605-D43F-9471-6328-60A506D28779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5C20D0-3B72-D6A3-072F-27035C86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9088"/>
              </p:ext>
            </p:extLst>
          </p:nvPr>
        </p:nvGraphicFramePr>
        <p:xfrm>
          <a:off x="1720645" y="1698272"/>
          <a:ext cx="6096000" cy="59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585699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244165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84018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328212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005595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09836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30866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38097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74175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02455839"/>
                    </a:ext>
                  </a:extLst>
                </a:gridCol>
              </a:tblGrid>
              <a:tr h="5910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4254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6C91DDB-901E-CC9D-3CF8-C3804B16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00543" y="965067"/>
            <a:ext cx="7742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Match the fraction to the percentage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29791A-77C6-BCDB-1CAC-BAF5B1D6BFFC}"/>
                  </a:ext>
                </a:extLst>
              </p:cNvPr>
              <p:cNvSpPr txBox="1"/>
              <p:nvPr/>
            </p:nvSpPr>
            <p:spPr>
              <a:xfrm>
                <a:off x="1437804" y="1697126"/>
                <a:ext cx="25714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29791A-77C6-BCDB-1CAC-BAF5B1D6B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1697126"/>
                <a:ext cx="257146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033A70-89AB-49F4-2F90-7CB20A618A46}"/>
                  </a:ext>
                </a:extLst>
              </p:cNvPr>
              <p:cNvSpPr txBox="1"/>
              <p:nvPr/>
            </p:nvSpPr>
            <p:spPr>
              <a:xfrm>
                <a:off x="1437804" y="2994114"/>
                <a:ext cx="2571468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033A70-89AB-49F4-2F90-7CB20A61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2994114"/>
                <a:ext cx="2571468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EA4DC3-437F-AF8C-70D1-04F24828070A}"/>
                  </a:ext>
                </a:extLst>
              </p:cNvPr>
              <p:cNvSpPr txBox="1"/>
              <p:nvPr/>
            </p:nvSpPr>
            <p:spPr>
              <a:xfrm>
                <a:off x="1437804" y="5586742"/>
                <a:ext cx="257146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EA4DC3-437F-AF8C-70D1-04F248280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5586742"/>
                <a:ext cx="2571468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8407A-6210-9A6B-0D4E-59A4DDD92173}"/>
                  </a:ext>
                </a:extLst>
              </p:cNvPr>
              <p:cNvSpPr txBox="1"/>
              <p:nvPr/>
            </p:nvSpPr>
            <p:spPr>
              <a:xfrm>
                <a:off x="1437804" y="4289755"/>
                <a:ext cx="25714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8407A-6210-9A6B-0D4E-59A4DDD9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4289755"/>
                <a:ext cx="2571468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367484-2C06-25CA-659B-F2ED95FB192B}"/>
              </a:ext>
            </a:extLst>
          </p:cNvPr>
          <p:cNvSpPr txBox="1"/>
          <p:nvPr/>
        </p:nvSpPr>
        <p:spPr>
          <a:xfrm>
            <a:off x="5277301" y="4497834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60%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CC28C-63DD-B3D5-FE8B-817F9DF34B5F}"/>
              </a:ext>
            </a:extLst>
          </p:cNvPr>
          <p:cNvSpPr txBox="1"/>
          <p:nvPr/>
        </p:nvSpPr>
        <p:spPr>
          <a:xfrm>
            <a:off x="5277301" y="1905548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40%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B3BFA-86E0-403C-E502-CFB526FE36F1}"/>
              </a:ext>
            </a:extLst>
          </p:cNvPr>
          <p:cNvSpPr txBox="1"/>
          <p:nvPr/>
        </p:nvSpPr>
        <p:spPr>
          <a:xfrm>
            <a:off x="5277301" y="3201691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75%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539EF-9845-9E78-F4CA-42EBF581665B}"/>
              </a:ext>
            </a:extLst>
          </p:cNvPr>
          <p:cNvSpPr txBox="1"/>
          <p:nvPr/>
        </p:nvSpPr>
        <p:spPr>
          <a:xfrm>
            <a:off x="5277301" y="5793978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99%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BEC85-11C8-D70B-17AE-62BF0D891194}"/>
              </a:ext>
            </a:extLst>
          </p:cNvPr>
          <p:cNvCxnSpPr>
            <a:cxnSpLocks/>
          </p:cNvCxnSpPr>
          <p:nvPr/>
        </p:nvCxnSpPr>
        <p:spPr>
          <a:xfrm>
            <a:off x="3038168" y="2234740"/>
            <a:ext cx="3067664" cy="2435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160DC0-AC28-0DE1-E656-103A9CB3C80C}"/>
              </a:ext>
            </a:extLst>
          </p:cNvPr>
          <p:cNvCxnSpPr>
            <a:cxnSpLocks/>
          </p:cNvCxnSpPr>
          <p:nvPr/>
        </p:nvCxnSpPr>
        <p:spPr>
          <a:xfrm flipV="1">
            <a:off x="3038168" y="2282746"/>
            <a:ext cx="2996377" cy="1075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9B9527-8187-6A0A-5B0B-6F2A00059576}"/>
              </a:ext>
            </a:extLst>
          </p:cNvPr>
          <p:cNvCxnSpPr>
            <a:cxnSpLocks/>
          </p:cNvCxnSpPr>
          <p:nvPr/>
        </p:nvCxnSpPr>
        <p:spPr>
          <a:xfrm>
            <a:off x="3038168" y="4718329"/>
            <a:ext cx="2853809" cy="1317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1A852A-0F58-2905-9682-2A682FC1B18E}"/>
              </a:ext>
            </a:extLst>
          </p:cNvPr>
          <p:cNvCxnSpPr>
            <a:cxnSpLocks/>
          </p:cNvCxnSpPr>
          <p:nvPr/>
        </p:nvCxnSpPr>
        <p:spPr>
          <a:xfrm flipV="1">
            <a:off x="3038168" y="3604325"/>
            <a:ext cx="2996377" cy="2480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1365</TotalTime>
  <Words>195</Words>
  <Application>Microsoft Office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2026-02-04T11:00:35Z</dcterms:modified>
  <cp:category/>
</cp:coreProperties>
</file>