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7" r:id="rId3"/>
    <p:sldId id="290" r:id="rId4"/>
    <p:sldId id="280" r:id="rId5"/>
    <p:sldId id="305" r:id="rId6"/>
    <p:sldId id="30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163" y="2762865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45087-EC31-EA35-C74A-865E3B747751}"/>
              </a:ext>
            </a:extLst>
          </p:cNvPr>
          <p:cNvSpPr txBox="1"/>
          <p:nvPr/>
        </p:nvSpPr>
        <p:spPr>
          <a:xfrm>
            <a:off x="601522" y="1218664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Percentage of an amount: 20%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B5EBB-8F11-6E21-F2CB-972CB00E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7" y="2293329"/>
            <a:ext cx="2356085" cy="231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5E870-330E-73C7-1847-85D9ABD28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937" y="2293329"/>
            <a:ext cx="2356463" cy="2312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83F57-11BB-354E-7FD3-169DBF562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716" y="2293329"/>
            <a:ext cx="2405986" cy="2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CD293-16DE-7174-E32B-6F106400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342A58-43AB-283E-FBA4-1B14AF67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9D4C2-F234-F6DF-6F69-C7AA583F5817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F1E5D-BD2D-0183-1C48-0BCF083AB35B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A0EE2-865F-705C-5E33-E6C97D451EC3}"/>
              </a:ext>
            </a:extLst>
          </p:cNvPr>
          <p:cNvSpPr/>
          <p:nvPr/>
        </p:nvSpPr>
        <p:spPr>
          <a:xfrm>
            <a:off x="6111283" y="3064197"/>
            <a:ext cx="2192058" cy="4606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1/5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D5C9F-688F-86DC-D0A7-4401734664F9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E2C541-F705-F1CE-1B65-402CCE2B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39985"/>
              </p:ext>
            </p:extLst>
          </p:nvPr>
        </p:nvGraphicFramePr>
        <p:xfrm>
          <a:off x="1750142" y="1543064"/>
          <a:ext cx="6096000" cy="8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331879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07961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840694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92327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3405750"/>
                    </a:ext>
                  </a:extLst>
                </a:gridCol>
              </a:tblGrid>
              <a:tr h="826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76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7E43ED-F9E8-52F1-CFCA-B0D1CC0F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21359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774555" y="2766763"/>
            <a:ext cx="32300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74257" y="2231458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</a:t>
            </a:r>
          </a:p>
          <a:p>
            <a:pPr algn="ctr"/>
            <a:r>
              <a:rPr lang="en-GB" sz="3600" dirty="0"/>
              <a:t>20 by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74257" y="2292067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20% = 40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63580" y="4801913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C9E7F4-47C4-E937-F80C-FAABCB5D2AF9}"/>
              </a:ext>
            </a:extLst>
          </p:cNvPr>
          <p:cNvSpPr txBox="1"/>
          <p:nvPr/>
        </p:nvSpPr>
        <p:spPr>
          <a:xfrm>
            <a:off x="1791104" y="2343393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20% of 200 = 40</a:t>
            </a:r>
          </a:p>
          <a:p>
            <a:pPr algn="ctr"/>
            <a:endParaRPr lang="en-GB" sz="3600" dirty="0"/>
          </a:p>
        </p:txBody>
      </p:sp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AD199C4-9AFE-3890-A9F1-D2F9B6E3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1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67171"/>
              <a:gd name="adj2" fmla="val 200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10% and then double it.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1/5 of 250 by dividing it by 5.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0" y="3894580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0" y="1686228"/>
            <a:ext cx="1600153" cy="1600153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35443F0-B5A7-AFED-D1B0-F837D4BB1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61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10% of 500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20% of 500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25% of 300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85389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85389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85390" y="3699298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85389" y="466877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10% of 700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1% of 700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20% of 700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625546" y="1318405"/>
            <a:ext cx="8215764" cy="2020610"/>
            <a:chOff x="2629870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629870" y="1379662"/>
              <a:ext cx="8215764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20% of a number is the same </a:t>
              </a:r>
            </a:p>
            <a:p>
              <a:pPr algn="ctr"/>
              <a:r>
                <a:rPr lang="en-US" sz="4000" dirty="0"/>
                <a:t>as 1/10 of a number </a:t>
              </a:r>
            </a:p>
            <a:p>
              <a:pPr algn="ctr"/>
              <a:r>
                <a:rPr lang="en-US" sz="4000" dirty="0"/>
                <a:t>multiplied by 2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58437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1396</TotalTime>
  <Words>364</Words>
  <Application>Microsoft Office PowerPoint</Application>
  <PresentationFormat>On-screen Show (4:3)</PresentationFormat>
  <Paragraphs>182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2026-02-10T21:20:33Z</dcterms:modified>
  <cp:category/>
</cp:coreProperties>
</file>