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69" r:id="rId3"/>
    <p:sldId id="271" r:id="rId4"/>
    <p:sldId id="270" r:id="rId5"/>
    <p:sldId id="272" r:id="rId6"/>
    <p:sldId id="258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09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266813" y="130063"/>
            <a:ext cx="76182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Near-Doubles Subtraction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5F93CBD-7440-4ADE-05A3-3F59864CE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8494" y="2779466"/>
            <a:ext cx="3314598" cy="315676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91418" y="632996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3F9AAC-3DE5-BFDD-BB4F-23AC6EA2B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6FD6BED-D1F2-F856-3D5C-73F9CAC4D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C5AFAE1-4314-A342-D5A5-F1A50A3DFEB2}"/>
              </a:ext>
            </a:extLst>
          </p:cNvPr>
          <p:cNvSpPr/>
          <p:nvPr/>
        </p:nvSpPr>
        <p:spPr>
          <a:xfrm>
            <a:off x="2299704" y="436934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0C78FB-74BD-2CAC-AC3F-8AF5E1978690}"/>
              </a:ext>
            </a:extLst>
          </p:cNvPr>
          <p:cNvGrpSpPr/>
          <p:nvPr/>
        </p:nvGrpSpPr>
        <p:grpSpPr>
          <a:xfrm>
            <a:off x="3229375" y="4332661"/>
            <a:ext cx="2656905" cy="930040"/>
            <a:chOff x="2402061" y="4351569"/>
            <a:chExt cx="2656905" cy="9300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8902CE1-2FDB-5C98-ADE8-915F4B157DB9}"/>
                </a:ext>
              </a:extLst>
            </p:cNvPr>
            <p:cNvSpPr/>
            <p:nvPr/>
          </p:nvSpPr>
          <p:spPr>
            <a:xfrm>
              <a:off x="3308824" y="435156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8D3709B-C137-FD45-4800-533701D22A0C}"/>
                </a:ext>
              </a:extLst>
            </p:cNvPr>
            <p:cNvSpPr/>
            <p:nvPr/>
          </p:nvSpPr>
          <p:spPr>
            <a:xfrm>
              <a:off x="2402061" y="435827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D59CF8B4-5D9F-56F1-80C5-1EB4C6359B11}"/>
              </a:ext>
            </a:extLst>
          </p:cNvPr>
          <p:cNvSpPr/>
          <p:nvPr/>
        </p:nvSpPr>
        <p:spPr>
          <a:xfrm>
            <a:off x="5034117" y="429096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2443128-F0C8-FE04-7317-84999CF101E5}"/>
              </a:ext>
            </a:extLst>
          </p:cNvPr>
          <p:cNvSpPr/>
          <p:nvPr/>
        </p:nvSpPr>
        <p:spPr>
          <a:xfrm>
            <a:off x="6055621" y="433937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D107207-94FE-C5A8-94E1-E560F5C58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0D7C98-EC7D-1FDD-D0E1-929051567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7105" y="1503606"/>
            <a:ext cx="1060616" cy="1054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B14274-3839-20B8-A782-F8D83433B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4775" y="2536355"/>
            <a:ext cx="2102946" cy="1054521"/>
          </a:xfrm>
          <a:prstGeom prst="rect">
            <a:avLst/>
          </a:prstGeom>
        </p:spPr>
      </p:pic>
      <p:pic>
        <p:nvPicPr>
          <p:cNvPr id="8" name="Picture 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4971BB4-1AC6-D9E5-43DE-21FCE392FB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422" y="147474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E86BCC-BCF4-0543-7680-2E2D92402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2C0363D-0321-B8BE-D20B-8FDCE1AF6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F8306C7-EA86-BBB1-C5E2-F231414809EB}"/>
              </a:ext>
            </a:extLst>
          </p:cNvPr>
          <p:cNvSpPr/>
          <p:nvPr/>
        </p:nvSpPr>
        <p:spPr>
          <a:xfrm>
            <a:off x="2299704" y="436934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D6E-F766-9D40-E670-D6092A17845C}"/>
              </a:ext>
            </a:extLst>
          </p:cNvPr>
          <p:cNvGrpSpPr/>
          <p:nvPr/>
        </p:nvGrpSpPr>
        <p:grpSpPr>
          <a:xfrm>
            <a:off x="3229375" y="4332661"/>
            <a:ext cx="2656905" cy="930040"/>
            <a:chOff x="2402061" y="4351569"/>
            <a:chExt cx="2656905" cy="9300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833621A-C967-5CEF-2182-53139BB82F50}"/>
                </a:ext>
              </a:extLst>
            </p:cNvPr>
            <p:cNvSpPr/>
            <p:nvPr/>
          </p:nvSpPr>
          <p:spPr>
            <a:xfrm>
              <a:off x="3308824" y="435156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733498B-1063-51C0-B50D-8CD73CCC1EA4}"/>
                </a:ext>
              </a:extLst>
            </p:cNvPr>
            <p:cNvSpPr/>
            <p:nvPr/>
          </p:nvSpPr>
          <p:spPr>
            <a:xfrm>
              <a:off x="2402061" y="435827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10B5228B-DB6C-9457-462C-9D643CDCB9BD}"/>
              </a:ext>
            </a:extLst>
          </p:cNvPr>
          <p:cNvSpPr/>
          <p:nvPr/>
        </p:nvSpPr>
        <p:spPr>
          <a:xfrm>
            <a:off x="5034117" y="429096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C0FADF9-0D10-F983-0EB7-FB506E50CAB0}"/>
              </a:ext>
            </a:extLst>
          </p:cNvPr>
          <p:cNvSpPr/>
          <p:nvPr/>
        </p:nvSpPr>
        <p:spPr>
          <a:xfrm>
            <a:off x="6055621" y="433937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474B1241-EC3D-296A-34AF-8E45B6D4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8AD632-644E-5E46-86F9-29292FAF1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8477" y="1392328"/>
            <a:ext cx="1060616" cy="1054521"/>
          </a:xfrm>
          <a:prstGeom prst="rect">
            <a:avLst/>
          </a:prstGeom>
        </p:spPr>
      </p:pic>
      <p:pic>
        <p:nvPicPr>
          <p:cNvPr id="8" name="Picture 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4B79CCF-90F1-05E7-3A34-064B9CFD6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422" y="147474"/>
            <a:ext cx="1202400" cy="1201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E1D385-18E2-B5B2-A981-5715611A7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3060811" y="1383185"/>
            <a:ext cx="2109042" cy="21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A1EED2-2CB2-D4D3-27CC-6036DB7BB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6B9ED50-201C-00B8-030F-1E48EE3DC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690DE2C1-6CC5-F9DC-1B43-CE7FA1E40711}"/>
              </a:ext>
            </a:extLst>
          </p:cNvPr>
          <p:cNvSpPr/>
          <p:nvPr/>
        </p:nvSpPr>
        <p:spPr>
          <a:xfrm>
            <a:off x="2299704" y="436934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06B7F5-4740-F8FF-80A4-8C36D19EC5E9}"/>
              </a:ext>
            </a:extLst>
          </p:cNvPr>
          <p:cNvGrpSpPr/>
          <p:nvPr/>
        </p:nvGrpSpPr>
        <p:grpSpPr>
          <a:xfrm>
            <a:off x="3229375" y="4332661"/>
            <a:ext cx="2656905" cy="930040"/>
            <a:chOff x="2402061" y="4351569"/>
            <a:chExt cx="2656905" cy="9300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9513DF1-ADE0-5178-38F7-51E74A76C330}"/>
                </a:ext>
              </a:extLst>
            </p:cNvPr>
            <p:cNvSpPr/>
            <p:nvPr/>
          </p:nvSpPr>
          <p:spPr>
            <a:xfrm>
              <a:off x="3308824" y="435156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2F778A0-FA9E-06A6-FE02-C99647C39AB1}"/>
                </a:ext>
              </a:extLst>
            </p:cNvPr>
            <p:cNvSpPr/>
            <p:nvPr/>
          </p:nvSpPr>
          <p:spPr>
            <a:xfrm>
              <a:off x="2402061" y="435827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FB7ED8C7-54D3-822A-9E03-B7D6C743B98B}"/>
              </a:ext>
            </a:extLst>
          </p:cNvPr>
          <p:cNvSpPr/>
          <p:nvPr/>
        </p:nvSpPr>
        <p:spPr>
          <a:xfrm>
            <a:off x="5034117" y="429096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C6AE36-8652-1616-EDDF-18D2EA28183C}"/>
              </a:ext>
            </a:extLst>
          </p:cNvPr>
          <p:cNvSpPr/>
          <p:nvPr/>
        </p:nvSpPr>
        <p:spPr>
          <a:xfrm>
            <a:off x="6055621" y="433937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46E72F9-C50A-595F-B6B2-15EA5BA3B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C6F908-A43D-7817-24C8-14F5F8EAE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9363" y="994765"/>
            <a:ext cx="1060616" cy="1054521"/>
          </a:xfrm>
          <a:prstGeom prst="rect">
            <a:avLst/>
          </a:prstGeom>
        </p:spPr>
      </p:pic>
      <p:pic>
        <p:nvPicPr>
          <p:cNvPr id="8" name="Picture 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0534C355-9B11-AB0A-81D7-3ED164699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422" y="147474"/>
            <a:ext cx="1202400" cy="1201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355508-252F-B8B9-DA83-A7D39A86F03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2826" y="2027514"/>
            <a:ext cx="2102946" cy="21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FE62E6-C9DA-0DD2-7356-4248260FF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08401D7-7AC3-C8FE-C5AE-ACABAE911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7EF5025-C55E-664D-7C79-3689D72D414D}"/>
              </a:ext>
            </a:extLst>
          </p:cNvPr>
          <p:cNvSpPr/>
          <p:nvPr/>
        </p:nvSpPr>
        <p:spPr>
          <a:xfrm>
            <a:off x="2299704" y="436934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731E54-AECE-7AAA-97FD-92327A1A308F}"/>
              </a:ext>
            </a:extLst>
          </p:cNvPr>
          <p:cNvGrpSpPr/>
          <p:nvPr/>
        </p:nvGrpSpPr>
        <p:grpSpPr>
          <a:xfrm>
            <a:off x="3229375" y="4332661"/>
            <a:ext cx="2656905" cy="930040"/>
            <a:chOff x="2402061" y="4351569"/>
            <a:chExt cx="2656905" cy="9300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2E5BDC8-08B1-CBB8-24E9-DAD8B81915F7}"/>
                </a:ext>
              </a:extLst>
            </p:cNvPr>
            <p:cNvSpPr/>
            <p:nvPr/>
          </p:nvSpPr>
          <p:spPr>
            <a:xfrm>
              <a:off x="3308824" y="435156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09C214C-F562-55BA-E228-9015D548A601}"/>
                </a:ext>
              </a:extLst>
            </p:cNvPr>
            <p:cNvSpPr/>
            <p:nvPr/>
          </p:nvSpPr>
          <p:spPr>
            <a:xfrm>
              <a:off x="2402061" y="435827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552A8920-7520-1617-0947-6181D595F32F}"/>
              </a:ext>
            </a:extLst>
          </p:cNvPr>
          <p:cNvSpPr/>
          <p:nvPr/>
        </p:nvSpPr>
        <p:spPr>
          <a:xfrm>
            <a:off x="5034117" y="429096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AEF27B2-D877-1F05-00D4-A1035CA765EF}"/>
              </a:ext>
            </a:extLst>
          </p:cNvPr>
          <p:cNvSpPr/>
          <p:nvPr/>
        </p:nvSpPr>
        <p:spPr>
          <a:xfrm>
            <a:off x="6055621" y="433937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0CFF18AB-CD1C-4A9C-08DC-84EBB2BFD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92D75E-6826-984A-C42C-5D47EB81B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4775" y="1097285"/>
            <a:ext cx="1060616" cy="1054521"/>
          </a:xfrm>
          <a:prstGeom prst="rect">
            <a:avLst/>
          </a:prstGeom>
        </p:spPr>
      </p:pic>
      <p:pic>
        <p:nvPicPr>
          <p:cNvPr id="8" name="Picture 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0E83DC5-D748-B2A1-15B4-6349EBBFC4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422" y="147474"/>
            <a:ext cx="1202400" cy="1201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15B5C4-A263-1646-DF74-CAD50D02A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4775" y="1097285"/>
            <a:ext cx="2096851" cy="31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482F9-7CC6-267D-979D-0D73B68F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952AF5-B9AF-2D90-FFFF-E78865D56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4C45B5-58E5-7E7F-45EB-46D86B46C4D3}"/>
              </a:ext>
            </a:extLst>
          </p:cNvPr>
          <p:cNvSpPr/>
          <p:nvPr/>
        </p:nvSpPr>
        <p:spPr>
          <a:xfrm>
            <a:off x="414177" y="22502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What do you notice?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B84010-C45D-2B36-ECD6-D7F4AD6193BF}"/>
              </a:ext>
            </a:extLst>
          </p:cNvPr>
          <p:cNvGrpSpPr/>
          <p:nvPr/>
        </p:nvGrpSpPr>
        <p:grpSpPr>
          <a:xfrm>
            <a:off x="1123347" y="1264997"/>
            <a:ext cx="7012848" cy="971030"/>
            <a:chOff x="1163903" y="1257366"/>
            <a:chExt cx="7012848" cy="9710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B53ADA2-762A-C3C9-E72A-66843ADDAF14}"/>
                </a:ext>
              </a:extLst>
            </p:cNvPr>
            <p:cNvSpPr/>
            <p:nvPr/>
          </p:nvSpPr>
          <p:spPr>
            <a:xfrm>
              <a:off x="1163903" y="12873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D21F4F-2254-49BB-FF56-D9865DF55526}"/>
                </a:ext>
              </a:extLst>
            </p:cNvPr>
            <p:cNvSpPr/>
            <p:nvPr/>
          </p:nvSpPr>
          <p:spPr>
            <a:xfrm>
              <a:off x="3835812" y="130506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74AE5A-45F8-D0D7-7A32-D7935207C0D9}"/>
                </a:ext>
              </a:extLst>
            </p:cNvPr>
            <p:cNvSpPr/>
            <p:nvPr/>
          </p:nvSpPr>
          <p:spPr>
            <a:xfrm>
              <a:off x="2395395" y="125736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09FBB5-15FD-871D-F06C-6A9764674AAA}"/>
                </a:ext>
              </a:extLst>
            </p:cNvPr>
            <p:cNvSpPr/>
            <p:nvPr/>
          </p:nvSpPr>
          <p:spPr>
            <a:xfrm>
              <a:off x="5182829" y="1257845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AD939A-A868-C863-62A5-738D1C6F7470}"/>
                </a:ext>
              </a:extLst>
            </p:cNvPr>
            <p:cNvSpPr/>
            <p:nvPr/>
          </p:nvSpPr>
          <p:spPr>
            <a:xfrm>
              <a:off x="6426609" y="128145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50486B1-934E-70DC-38D0-C7AB285C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3918A44-C06F-D3EB-BBD7-0DA9E0EB61EF}"/>
              </a:ext>
            </a:extLst>
          </p:cNvPr>
          <p:cNvGrpSpPr/>
          <p:nvPr/>
        </p:nvGrpSpPr>
        <p:grpSpPr>
          <a:xfrm>
            <a:off x="1112461" y="2625601"/>
            <a:ext cx="7012848" cy="971030"/>
            <a:chOff x="1163903" y="1257366"/>
            <a:chExt cx="7012848" cy="9710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75DA34D-F0EA-8B4C-5835-E44AB9CA2983}"/>
                </a:ext>
              </a:extLst>
            </p:cNvPr>
            <p:cNvSpPr/>
            <p:nvPr/>
          </p:nvSpPr>
          <p:spPr>
            <a:xfrm>
              <a:off x="1163903" y="12873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565DC9C-A72A-FC94-D1A1-85C8942A0A3A}"/>
                </a:ext>
              </a:extLst>
            </p:cNvPr>
            <p:cNvSpPr/>
            <p:nvPr/>
          </p:nvSpPr>
          <p:spPr>
            <a:xfrm>
              <a:off x="3835812" y="130506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D887BEF-8127-A9FC-6605-543972EDD9A3}"/>
                </a:ext>
              </a:extLst>
            </p:cNvPr>
            <p:cNvSpPr/>
            <p:nvPr/>
          </p:nvSpPr>
          <p:spPr>
            <a:xfrm>
              <a:off x="2395395" y="125736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776BA00-B70E-05F7-C9B7-B442EB31F5CA}"/>
                </a:ext>
              </a:extLst>
            </p:cNvPr>
            <p:cNvSpPr/>
            <p:nvPr/>
          </p:nvSpPr>
          <p:spPr>
            <a:xfrm>
              <a:off x="5182829" y="1257845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182D968-241A-7873-FD43-BBB3A6B41948}"/>
                </a:ext>
              </a:extLst>
            </p:cNvPr>
            <p:cNvSpPr/>
            <p:nvPr/>
          </p:nvSpPr>
          <p:spPr>
            <a:xfrm>
              <a:off x="6426609" y="128145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5BE70A2-9906-B05F-00B7-04F1B11DD1C5}"/>
              </a:ext>
            </a:extLst>
          </p:cNvPr>
          <p:cNvGrpSpPr/>
          <p:nvPr/>
        </p:nvGrpSpPr>
        <p:grpSpPr>
          <a:xfrm>
            <a:off x="1123347" y="3986205"/>
            <a:ext cx="7012848" cy="971030"/>
            <a:chOff x="1163903" y="1257366"/>
            <a:chExt cx="7012848" cy="97103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F538A1F-C1B7-C183-145C-F4E9738A01F5}"/>
                </a:ext>
              </a:extLst>
            </p:cNvPr>
            <p:cNvSpPr/>
            <p:nvPr/>
          </p:nvSpPr>
          <p:spPr>
            <a:xfrm>
              <a:off x="1163903" y="12873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A3E2E1-202C-5915-4B82-271FDB1DF88E}"/>
                </a:ext>
              </a:extLst>
            </p:cNvPr>
            <p:cNvSpPr/>
            <p:nvPr/>
          </p:nvSpPr>
          <p:spPr>
            <a:xfrm>
              <a:off x="3835812" y="130506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99E426A-C634-B929-11FC-5D6E1CD2AC92}"/>
                </a:ext>
              </a:extLst>
            </p:cNvPr>
            <p:cNvSpPr/>
            <p:nvPr/>
          </p:nvSpPr>
          <p:spPr>
            <a:xfrm>
              <a:off x="2395395" y="125736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171A9A2-144C-DDDA-31BB-50241A3FB351}"/>
                </a:ext>
              </a:extLst>
            </p:cNvPr>
            <p:cNvSpPr/>
            <p:nvPr/>
          </p:nvSpPr>
          <p:spPr>
            <a:xfrm>
              <a:off x="5182829" y="1257845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60D192-7B42-2E3E-F96C-023F1AD7F5F1}"/>
                </a:ext>
              </a:extLst>
            </p:cNvPr>
            <p:cNvSpPr/>
            <p:nvPr/>
          </p:nvSpPr>
          <p:spPr>
            <a:xfrm>
              <a:off x="6426609" y="128145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DB2720C-3214-CA50-86A6-8963123851F5}"/>
              </a:ext>
            </a:extLst>
          </p:cNvPr>
          <p:cNvSpPr/>
          <p:nvPr/>
        </p:nvSpPr>
        <p:spPr>
          <a:xfrm>
            <a:off x="512504" y="5371132"/>
            <a:ext cx="83156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	What is the same &amp; what is different?</a:t>
            </a:r>
          </a:p>
        </p:txBody>
      </p:sp>
    </p:spTree>
    <p:extLst>
      <p:ext uri="{BB962C8B-B14F-4D97-AF65-F5344CB8AC3E}">
        <p14:creationId xmlns:p14="http://schemas.microsoft.com/office/powerpoint/2010/main" val="3594753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5 - 5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720183" y="1504427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5 - 4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8 - 8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396102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10 - 9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8 - 7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720183" y="2455016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720183" y="341983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720183" y="4457767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4948784" y="543943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4" name="Picture 3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3524"/>
            <a:ext cx="1327676" cy="13276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063BF9-E0AC-4A8B-2359-3CC38E8A2884}"/>
              </a:ext>
            </a:extLst>
          </p:cNvPr>
          <p:cNvSpPr/>
          <p:nvPr/>
        </p:nvSpPr>
        <p:spPr>
          <a:xfrm>
            <a:off x="6081252" y="2917192"/>
            <a:ext cx="30627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Solve without counting</a:t>
            </a:r>
          </a:p>
        </p:txBody>
      </p:sp>
    </p:spTree>
    <p:extLst>
      <p:ext uri="{BB962C8B-B14F-4D97-AF65-F5344CB8AC3E}">
        <p14:creationId xmlns:p14="http://schemas.microsoft.com/office/powerpoint/2010/main" val="235445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511</TotalTime>
  <Words>140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31</cp:revision>
  <dcterms:created xsi:type="dcterms:W3CDTF">2013-01-27T09:14:16Z</dcterms:created>
  <dcterms:modified xsi:type="dcterms:W3CDTF">2026-01-08T12:43:57Z</dcterms:modified>
  <cp:category/>
</cp:coreProperties>
</file>