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77" r:id="rId3"/>
    <p:sldId id="266" r:id="rId4"/>
    <p:sldId id="280" r:id="rId5"/>
    <p:sldId id="279" r:id="rId6"/>
    <p:sldId id="282" r:id="rId7"/>
    <p:sldId id="281" r:id="rId8"/>
    <p:sldId id="261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253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4A626-19EE-499B-AE4F-A742959BA3C9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96229-1B8F-4338-B2E2-9BE37EBCA6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388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52975EE-8719-1353-1392-F5B84B6AE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69391" y="1975022"/>
            <a:ext cx="4514000" cy="41148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53544" y="63141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446237-F712-640E-4AAF-29DD96BA581B}"/>
              </a:ext>
            </a:extLst>
          </p:cNvPr>
          <p:cNvSpPr/>
          <p:nvPr/>
        </p:nvSpPr>
        <p:spPr>
          <a:xfrm>
            <a:off x="868048" y="-3585"/>
            <a:ext cx="85400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Using Arrays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9F4F0-3C3A-A509-0FC2-D297A3777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89823912-C09E-EA85-882D-5F21F843F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A536FC3-D699-BF17-7B3D-4C9B34D5C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339" y="5936226"/>
            <a:ext cx="570270" cy="787472"/>
          </a:xfrm>
          <a:prstGeom prst="rect">
            <a:avLst/>
          </a:prstGeom>
        </p:spPr>
      </p:pic>
      <p:pic>
        <p:nvPicPr>
          <p:cNvPr id="47" name="Picture 46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965AD462-241F-EF11-D5DA-72F2156AF8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6" y="147474"/>
            <a:ext cx="1312634" cy="123396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9F526A9D-55DA-0190-7873-CABFB68C3873}"/>
              </a:ext>
            </a:extLst>
          </p:cNvPr>
          <p:cNvSpPr/>
          <p:nvPr/>
        </p:nvSpPr>
        <p:spPr>
          <a:xfrm>
            <a:off x="989562" y="4248560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back in 2s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9" name="Table 48">
            <a:extLst>
              <a:ext uri="{FF2B5EF4-FFF2-40B4-BE49-F238E27FC236}">
                <a16:creationId xmlns:a16="http://schemas.microsoft.com/office/drawing/2014/main" id="{2516E14A-6811-7A3D-286D-139DE68A4B28}"/>
              </a:ext>
            </a:extLst>
          </p:cNvPr>
          <p:cNvGraphicFramePr>
            <a:graphicFrameLocks noGrp="1"/>
          </p:cNvGraphicFramePr>
          <p:nvPr/>
        </p:nvGraphicFramePr>
        <p:xfrm>
          <a:off x="1137659" y="2871924"/>
          <a:ext cx="741481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1481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741481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50" name="TextBox 49">
            <a:extLst>
              <a:ext uri="{FF2B5EF4-FFF2-40B4-BE49-F238E27FC236}">
                <a16:creationId xmlns:a16="http://schemas.microsoft.com/office/drawing/2014/main" id="{E58E85F2-6E4B-EA41-441B-70D510931E7E}"/>
              </a:ext>
            </a:extLst>
          </p:cNvPr>
          <p:cNvSpPr txBox="1"/>
          <p:nvPr/>
        </p:nvSpPr>
        <p:spPr>
          <a:xfrm>
            <a:off x="1186812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8809D6-9470-0DE6-2F88-9C829D82FBC7}"/>
              </a:ext>
            </a:extLst>
          </p:cNvPr>
          <p:cNvSpPr txBox="1"/>
          <p:nvPr/>
        </p:nvSpPr>
        <p:spPr>
          <a:xfrm>
            <a:off x="4155448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C9193D9-AC87-4F65-4695-AC80F3156FBA}"/>
              </a:ext>
            </a:extLst>
          </p:cNvPr>
          <p:cNvSpPr txBox="1"/>
          <p:nvPr/>
        </p:nvSpPr>
        <p:spPr>
          <a:xfrm>
            <a:off x="1928971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2641A-ECA2-4A83-F850-51DD7A0BE57A}"/>
              </a:ext>
            </a:extLst>
          </p:cNvPr>
          <p:cNvSpPr txBox="1"/>
          <p:nvPr/>
        </p:nvSpPr>
        <p:spPr>
          <a:xfrm>
            <a:off x="3413289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0FB3009-5CD6-D525-22B5-204413A35586}"/>
              </a:ext>
            </a:extLst>
          </p:cNvPr>
          <p:cNvSpPr txBox="1"/>
          <p:nvPr/>
        </p:nvSpPr>
        <p:spPr>
          <a:xfrm>
            <a:off x="2671130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E2B74B8-5CEF-828C-4975-DECB3F6AD11B}"/>
              </a:ext>
            </a:extLst>
          </p:cNvPr>
          <p:cNvSpPr txBox="1"/>
          <p:nvPr/>
        </p:nvSpPr>
        <p:spPr>
          <a:xfrm>
            <a:off x="4897607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5DC7CB-8E0D-C9E5-A583-409F08DEB296}"/>
              </a:ext>
            </a:extLst>
          </p:cNvPr>
          <p:cNvSpPr txBox="1"/>
          <p:nvPr/>
        </p:nvSpPr>
        <p:spPr>
          <a:xfrm>
            <a:off x="5639766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7ACE1EB-8A1E-8C4C-DC5A-4EF7A111F9C9}"/>
              </a:ext>
            </a:extLst>
          </p:cNvPr>
          <p:cNvSpPr txBox="1"/>
          <p:nvPr/>
        </p:nvSpPr>
        <p:spPr>
          <a:xfrm>
            <a:off x="6381925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2A55EC5-D25A-FE82-4C13-87DFD4D1315B}"/>
              </a:ext>
            </a:extLst>
          </p:cNvPr>
          <p:cNvSpPr txBox="1"/>
          <p:nvPr/>
        </p:nvSpPr>
        <p:spPr>
          <a:xfrm>
            <a:off x="7124084" y="296359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E9651F-DDE2-4FB0-7780-233BE2E037CC}"/>
              </a:ext>
            </a:extLst>
          </p:cNvPr>
          <p:cNvSpPr txBox="1"/>
          <p:nvPr/>
        </p:nvSpPr>
        <p:spPr>
          <a:xfrm>
            <a:off x="7836440" y="2963597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20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5ADB494-123E-C59C-360B-5BF3BE99EA65}"/>
              </a:ext>
            </a:extLst>
          </p:cNvPr>
          <p:cNvGrpSpPr/>
          <p:nvPr/>
        </p:nvGrpSpPr>
        <p:grpSpPr>
          <a:xfrm flipH="1">
            <a:off x="1454487" y="1796813"/>
            <a:ext cx="829559" cy="1029273"/>
            <a:chOff x="2870600" y="17176"/>
            <a:chExt cx="829559" cy="1029273"/>
          </a:xfrm>
        </p:grpSpPr>
        <p:sp>
          <p:nvSpPr>
            <p:cNvPr id="61" name="Arrow: Curved Down 60">
              <a:extLst>
                <a:ext uri="{FF2B5EF4-FFF2-40B4-BE49-F238E27FC236}">
                  <a16:creationId xmlns:a16="http://schemas.microsoft.com/office/drawing/2014/main" id="{44504D02-CF2C-360D-B245-BB6DBE134BC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E8A5464-07FF-F05A-7B72-5E630A5CFB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3635B0E-81B0-0861-2E4C-B7BCEFBBE0F4}"/>
              </a:ext>
            </a:extLst>
          </p:cNvPr>
          <p:cNvGrpSpPr/>
          <p:nvPr/>
        </p:nvGrpSpPr>
        <p:grpSpPr>
          <a:xfrm flipH="1">
            <a:off x="2212651" y="1796813"/>
            <a:ext cx="829559" cy="1029273"/>
            <a:chOff x="2870600" y="17176"/>
            <a:chExt cx="829559" cy="1029273"/>
          </a:xfrm>
        </p:grpSpPr>
        <p:sp>
          <p:nvSpPr>
            <p:cNvPr id="65" name="Arrow: Curved Down 64">
              <a:extLst>
                <a:ext uri="{FF2B5EF4-FFF2-40B4-BE49-F238E27FC236}">
                  <a16:creationId xmlns:a16="http://schemas.microsoft.com/office/drawing/2014/main" id="{4461D1EC-3180-F2CE-6215-EB40914A1DB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9D83A7DB-0CCD-E6C3-DBEB-4F12BAF9CD47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D98FD9F5-AC87-9208-89F1-8D52B383D6E3}"/>
              </a:ext>
            </a:extLst>
          </p:cNvPr>
          <p:cNvGrpSpPr/>
          <p:nvPr/>
        </p:nvGrpSpPr>
        <p:grpSpPr>
          <a:xfrm flipH="1">
            <a:off x="2970815" y="1796813"/>
            <a:ext cx="829559" cy="1029273"/>
            <a:chOff x="2870600" y="17176"/>
            <a:chExt cx="829559" cy="1029273"/>
          </a:xfrm>
        </p:grpSpPr>
        <p:sp>
          <p:nvSpPr>
            <p:cNvPr id="68" name="Arrow: Curved Down 67">
              <a:extLst>
                <a:ext uri="{FF2B5EF4-FFF2-40B4-BE49-F238E27FC236}">
                  <a16:creationId xmlns:a16="http://schemas.microsoft.com/office/drawing/2014/main" id="{4BB67815-76F8-B7A8-2E7E-CDA3FA731B0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2877E06-2ED8-8EBA-CFAA-8C895096B1E5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994AB00E-A8A2-4989-B1A4-FDE5E5CF1D13}"/>
              </a:ext>
            </a:extLst>
          </p:cNvPr>
          <p:cNvGrpSpPr/>
          <p:nvPr/>
        </p:nvGrpSpPr>
        <p:grpSpPr>
          <a:xfrm flipH="1">
            <a:off x="5245307" y="1796813"/>
            <a:ext cx="829559" cy="1029273"/>
            <a:chOff x="2870600" y="17176"/>
            <a:chExt cx="829559" cy="1029273"/>
          </a:xfrm>
        </p:grpSpPr>
        <p:sp>
          <p:nvSpPr>
            <p:cNvPr id="71" name="Arrow: Curved Down 70">
              <a:extLst>
                <a:ext uri="{FF2B5EF4-FFF2-40B4-BE49-F238E27FC236}">
                  <a16:creationId xmlns:a16="http://schemas.microsoft.com/office/drawing/2014/main" id="{534C1ACC-42AD-4BB0-27B6-7DBA495A337B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47582445-6295-28D3-70A2-F861E9C0DC6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74ABAA1-556D-BFC5-5EE5-E1DEFF819952}"/>
              </a:ext>
            </a:extLst>
          </p:cNvPr>
          <p:cNvGrpSpPr/>
          <p:nvPr/>
        </p:nvGrpSpPr>
        <p:grpSpPr>
          <a:xfrm flipH="1">
            <a:off x="3728979" y="1796813"/>
            <a:ext cx="829559" cy="1029273"/>
            <a:chOff x="2870600" y="17176"/>
            <a:chExt cx="829559" cy="1029273"/>
          </a:xfrm>
        </p:grpSpPr>
        <p:sp>
          <p:nvSpPr>
            <p:cNvPr id="74" name="Arrow: Curved Down 73">
              <a:extLst>
                <a:ext uri="{FF2B5EF4-FFF2-40B4-BE49-F238E27FC236}">
                  <a16:creationId xmlns:a16="http://schemas.microsoft.com/office/drawing/2014/main" id="{AE0E741D-E115-FCE3-0466-F9CB3EF0511D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39511D0-0F72-1EFE-CE60-DC5010BCE28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1594523-22B6-FDC4-C2AF-B0284C7937A6}"/>
              </a:ext>
            </a:extLst>
          </p:cNvPr>
          <p:cNvGrpSpPr/>
          <p:nvPr/>
        </p:nvGrpSpPr>
        <p:grpSpPr>
          <a:xfrm flipH="1">
            <a:off x="4487143" y="1796813"/>
            <a:ext cx="829559" cy="1029273"/>
            <a:chOff x="2870600" y="17176"/>
            <a:chExt cx="829559" cy="1029273"/>
          </a:xfrm>
        </p:grpSpPr>
        <p:sp>
          <p:nvSpPr>
            <p:cNvPr id="77" name="Arrow: Curved Down 76">
              <a:extLst>
                <a:ext uri="{FF2B5EF4-FFF2-40B4-BE49-F238E27FC236}">
                  <a16:creationId xmlns:a16="http://schemas.microsoft.com/office/drawing/2014/main" id="{E54622FA-EB52-51F6-678D-CE695F8DAA2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1537789C-AA0E-6D84-71B9-091C0C89A829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DADCCDC-7600-2D36-7293-05FF887D133C}"/>
              </a:ext>
            </a:extLst>
          </p:cNvPr>
          <p:cNvGrpSpPr/>
          <p:nvPr/>
        </p:nvGrpSpPr>
        <p:grpSpPr>
          <a:xfrm flipH="1">
            <a:off x="6003471" y="1796813"/>
            <a:ext cx="829559" cy="1029273"/>
            <a:chOff x="2870600" y="17176"/>
            <a:chExt cx="829559" cy="1029273"/>
          </a:xfrm>
        </p:grpSpPr>
        <p:sp>
          <p:nvSpPr>
            <p:cNvPr id="80" name="Arrow: Curved Down 79">
              <a:extLst>
                <a:ext uri="{FF2B5EF4-FFF2-40B4-BE49-F238E27FC236}">
                  <a16:creationId xmlns:a16="http://schemas.microsoft.com/office/drawing/2014/main" id="{8741C1AC-0679-4741-4FB1-8CD1EE0D080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D954FF21-725B-5163-9D60-31B9B9911C93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2484CE1-D5E6-9170-B04A-BD0189FC4CD2}"/>
              </a:ext>
            </a:extLst>
          </p:cNvPr>
          <p:cNvGrpSpPr/>
          <p:nvPr/>
        </p:nvGrpSpPr>
        <p:grpSpPr>
          <a:xfrm flipH="1">
            <a:off x="6761635" y="1796813"/>
            <a:ext cx="829559" cy="1029273"/>
            <a:chOff x="2870600" y="17176"/>
            <a:chExt cx="829559" cy="1029273"/>
          </a:xfrm>
        </p:grpSpPr>
        <p:sp>
          <p:nvSpPr>
            <p:cNvPr id="83" name="Arrow: Curved Down 82">
              <a:extLst>
                <a:ext uri="{FF2B5EF4-FFF2-40B4-BE49-F238E27FC236}">
                  <a16:creationId xmlns:a16="http://schemas.microsoft.com/office/drawing/2014/main" id="{3A7FA029-7751-22B2-3497-2196474487F5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5C3EC2B-8C1F-D2AC-430C-EA1117EBCE4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6122D1E-36C4-77C5-C2C2-D48C7FBF7287}"/>
              </a:ext>
            </a:extLst>
          </p:cNvPr>
          <p:cNvGrpSpPr/>
          <p:nvPr/>
        </p:nvGrpSpPr>
        <p:grpSpPr>
          <a:xfrm flipH="1">
            <a:off x="7519797" y="1796813"/>
            <a:ext cx="829559" cy="1029273"/>
            <a:chOff x="2870600" y="17176"/>
            <a:chExt cx="829559" cy="1029273"/>
          </a:xfrm>
        </p:grpSpPr>
        <p:sp>
          <p:nvSpPr>
            <p:cNvPr id="86" name="Arrow: Curved Down 85">
              <a:extLst>
                <a:ext uri="{FF2B5EF4-FFF2-40B4-BE49-F238E27FC236}">
                  <a16:creationId xmlns:a16="http://schemas.microsoft.com/office/drawing/2014/main" id="{13673813-8D3F-5296-517B-31CAB087381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6A5E10E-6CF2-AF23-AAF4-FBC0A475277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380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3B13F43F-EA5C-B3F9-4A3C-019B68B2C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99853A4-0D40-AEB9-F020-3825425CABA5}"/>
              </a:ext>
            </a:extLst>
          </p:cNvPr>
          <p:cNvSpPr txBox="1"/>
          <p:nvPr/>
        </p:nvSpPr>
        <p:spPr>
          <a:xfrm>
            <a:off x="1627299" y="330685"/>
            <a:ext cx="681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Complete the number sentences to match the array.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/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3B0F6E-5E64-41F8-99E1-041B382C91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6906" y="4891075"/>
                <a:ext cx="389608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EDDF566F-CA54-387E-97C7-0E67A9177221}"/>
              </a:ext>
            </a:extLst>
          </p:cNvPr>
          <p:cNvSpPr/>
          <p:nvPr/>
        </p:nvSpPr>
        <p:spPr>
          <a:xfrm>
            <a:off x="2905564" y="4887562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E22B96-19B3-B985-D2F9-A437EED15B7E}"/>
              </a:ext>
            </a:extLst>
          </p:cNvPr>
          <p:cNvSpPr txBox="1"/>
          <p:nvPr/>
        </p:nvSpPr>
        <p:spPr>
          <a:xfrm>
            <a:off x="2910223" y="4914551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EAC38B-51BA-35AF-A435-673A8EE382C4}"/>
              </a:ext>
            </a:extLst>
          </p:cNvPr>
          <p:cNvSpPr/>
          <p:nvPr/>
        </p:nvSpPr>
        <p:spPr>
          <a:xfrm>
            <a:off x="3915166" y="4885596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D7B923-0AF0-5034-8C08-21DE23AE9D39}"/>
              </a:ext>
            </a:extLst>
          </p:cNvPr>
          <p:cNvSpPr txBox="1"/>
          <p:nvPr/>
        </p:nvSpPr>
        <p:spPr>
          <a:xfrm>
            <a:off x="3919825" y="4912585"/>
            <a:ext cx="53369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088F98-5E59-F519-2B2C-3A1E306BF0AB}"/>
              </a:ext>
            </a:extLst>
          </p:cNvPr>
          <p:cNvSpPr/>
          <p:nvPr/>
        </p:nvSpPr>
        <p:spPr>
          <a:xfrm>
            <a:off x="4899571" y="4882794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5E221-FA83-327C-3F4C-CAFD35E71351}"/>
              </a:ext>
            </a:extLst>
          </p:cNvPr>
          <p:cNvSpPr txBox="1"/>
          <p:nvPr/>
        </p:nvSpPr>
        <p:spPr>
          <a:xfrm>
            <a:off x="4808979" y="4909783"/>
            <a:ext cx="72147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/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800" b="0" dirty="0">
                    <a:solidFill>
                      <a:schemeClr val="tx1"/>
                    </a:solidFill>
                  </a:rPr>
                  <a:t>		         </a:t>
                </a:r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en-GB" sz="28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51966C0-6711-2788-CCE9-2DB0F459D8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087" y="4085711"/>
                <a:ext cx="7497474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0725AF6E-23EE-80F9-B8FF-2C4571104625}"/>
              </a:ext>
            </a:extLst>
          </p:cNvPr>
          <p:cNvSpPr/>
          <p:nvPr/>
        </p:nvSpPr>
        <p:spPr>
          <a:xfrm>
            <a:off x="4733295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2FB4DB4-F611-4A6A-CE09-6D152F2229A2}"/>
              </a:ext>
            </a:extLst>
          </p:cNvPr>
          <p:cNvSpPr txBox="1"/>
          <p:nvPr/>
        </p:nvSpPr>
        <p:spPr>
          <a:xfrm>
            <a:off x="4733295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2BD6EE5-A71B-151F-01B7-359BBB9E708D}"/>
              </a:ext>
            </a:extLst>
          </p:cNvPr>
          <p:cNvSpPr/>
          <p:nvPr/>
        </p:nvSpPr>
        <p:spPr>
          <a:xfrm>
            <a:off x="3821729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806CDFF-FA3E-DAEF-33EA-F47CBC880051}"/>
              </a:ext>
            </a:extLst>
          </p:cNvPr>
          <p:cNvSpPr txBox="1"/>
          <p:nvPr/>
        </p:nvSpPr>
        <p:spPr>
          <a:xfrm>
            <a:off x="3821729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07EE04-0088-C537-1BA4-DD0235B12D8E}"/>
              </a:ext>
            </a:extLst>
          </p:cNvPr>
          <p:cNvSpPr/>
          <p:nvPr/>
        </p:nvSpPr>
        <p:spPr>
          <a:xfrm>
            <a:off x="291698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75EB3E-0C65-2E9C-D57A-ACD32A62B1A0}"/>
              </a:ext>
            </a:extLst>
          </p:cNvPr>
          <p:cNvSpPr txBox="1"/>
          <p:nvPr/>
        </p:nvSpPr>
        <p:spPr>
          <a:xfrm>
            <a:off x="2916988" y="4102876"/>
            <a:ext cx="533690" cy="5232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EB5C446-75DE-5E0F-D86F-51B6056585A0}"/>
              </a:ext>
            </a:extLst>
          </p:cNvPr>
          <p:cNvSpPr/>
          <p:nvPr/>
        </p:nvSpPr>
        <p:spPr>
          <a:xfrm>
            <a:off x="5619048" y="4097381"/>
            <a:ext cx="523220" cy="523220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79ADEB-906F-0D21-318B-C079FAF079EC}"/>
              </a:ext>
            </a:extLst>
          </p:cNvPr>
          <p:cNvSpPr txBox="1"/>
          <p:nvPr/>
        </p:nvSpPr>
        <p:spPr>
          <a:xfrm>
            <a:off x="5530450" y="4109051"/>
            <a:ext cx="6184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638280B-BEE8-9B2B-3F0E-A72FB9245056}"/>
              </a:ext>
            </a:extLst>
          </p:cNvPr>
          <p:cNvSpPr/>
          <p:nvPr/>
        </p:nvSpPr>
        <p:spPr>
          <a:xfrm>
            <a:off x="3715392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69AD7F4-62F0-0F15-6C8D-FEBA1A12D2FB}"/>
              </a:ext>
            </a:extLst>
          </p:cNvPr>
          <p:cNvSpPr/>
          <p:nvPr/>
        </p:nvSpPr>
        <p:spPr>
          <a:xfrm>
            <a:off x="3715392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F96EFF1-DA8E-B888-79FB-CA95C0C11091}"/>
              </a:ext>
            </a:extLst>
          </p:cNvPr>
          <p:cNvSpPr/>
          <p:nvPr/>
        </p:nvSpPr>
        <p:spPr>
          <a:xfrm>
            <a:off x="4253507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18BF914-53DC-19E6-3B83-213BD2B7E7A1}"/>
              </a:ext>
            </a:extLst>
          </p:cNvPr>
          <p:cNvSpPr/>
          <p:nvPr/>
        </p:nvSpPr>
        <p:spPr>
          <a:xfrm>
            <a:off x="4253507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F90CFAE-6599-C89A-9BDF-BF0757AEA0EB}"/>
              </a:ext>
            </a:extLst>
          </p:cNvPr>
          <p:cNvSpPr/>
          <p:nvPr/>
        </p:nvSpPr>
        <p:spPr>
          <a:xfrm>
            <a:off x="4791623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FAAAB23-B562-810F-F5A2-84EA4AD31B7B}"/>
              </a:ext>
            </a:extLst>
          </p:cNvPr>
          <p:cNvSpPr/>
          <p:nvPr/>
        </p:nvSpPr>
        <p:spPr>
          <a:xfrm>
            <a:off x="4791623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2B87C8C-75C6-DA38-25F3-F544A7790029}"/>
              </a:ext>
            </a:extLst>
          </p:cNvPr>
          <p:cNvSpPr/>
          <p:nvPr/>
        </p:nvSpPr>
        <p:spPr>
          <a:xfrm>
            <a:off x="5336143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00220D7-A3CC-BAF9-A029-48BEC5B9DB3D}"/>
              </a:ext>
            </a:extLst>
          </p:cNvPr>
          <p:cNvSpPr/>
          <p:nvPr/>
        </p:nvSpPr>
        <p:spPr>
          <a:xfrm>
            <a:off x="5336143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0EECFC2-C193-B296-9A70-A279DB07DFA0}"/>
              </a:ext>
            </a:extLst>
          </p:cNvPr>
          <p:cNvSpPr/>
          <p:nvPr/>
        </p:nvSpPr>
        <p:spPr>
          <a:xfrm>
            <a:off x="3715392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AEC61CE-CCF7-1748-04BA-9B9773D99968}"/>
              </a:ext>
            </a:extLst>
          </p:cNvPr>
          <p:cNvSpPr/>
          <p:nvPr/>
        </p:nvSpPr>
        <p:spPr>
          <a:xfrm>
            <a:off x="4253507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AED5C8C-88E8-0781-4106-87894114BDEB}"/>
              </a:ext>
            </a:extLst>
          </p:cNvPr>
          <p:cNvSpPr/>
          <p:nvPr/>
        </p:nvSpPr>
        <p:spPr>
          <a:xfrm>
            <a:off x="4791623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85A4FA-B3F3-3D4F-4B99-9BB02954A0FF}"/>
              </a:ext>
            </a:extLst>
          </p:cNvPr>
          <p:cNvSpPr/>
          <p:nvPr/>
        </p:nvSpPr>
        <p:spPr>
          <a:xfrm>
            <a:off x="3180076" y="2007554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CBC055-6649-7684-9375-5DB383D13CED}"/>
              </a:ext>
            </a:extLst>
          </p:cNvPr>
          <p:cNvSpPr/>
          <p:nvPr/>
        </p:nvSpPr>
        <p:spPr>
          <a:xfrm>
            <a:off x="3180076" y="2598498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5C1C8F8C-4CE4-9782-FBB3-AD10EE63CCCD}"/>
              </a:ext>
            </a:extLst>
          </p:cNvPr>
          <p:cNvSpPr/>
          <p:nvPr/>
        </p:nvSpPr>
        <p:spPr>
          <a:xfrm>
            <a:off x="3180076" y="3189440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CA0432F-6C39-2979-4CD8-14218230A77F}"/>
              </a:ext>
            </a:extLst>
          </p:cNvPr>
          <p:cNvSpPr/>
          <p:nvPr/>
        </p:nvSpPr>
        <p:spPr>
          <a:xfrm>
            <a:off x="5336143" y="3186075"/>
            <a:ext cx="437830" cy="43783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5" grpId="0" animBg="1"/>
      <p:bldP spid="27" grpId="0" animBg="1"/>
      <p:bldP spid="29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D4044B-E820-D692-AD2B-6C676B4B4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21B4B28-15E2-C82B-DC46-5938D782F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F6988AEB-6F55-01BD-8282-14FF86E31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930C1F-8114-94B0-F3D2-9C70F5042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632CAB-9BFB-4C1E-9D40-D2563489C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D7DEDB2-3AA7-17D0-C0E3-E693BEF612DD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0676D0-D59E-0A66-B3A9-74848B46BD53}"/>
              </a:ext>
            </a:extLst>
          </p:cNvPr>
          <p:cNvGrpSpPr/>
          <p:nvPr/>
        </p:nvGrpSpPr>
        <p:grpSpPr>
          <a:xfrm>
            <a:off x="4037108" y="1986907"/>
            <a:ext cx="1432963" cy="1442093"/>
            <a:chOff x="4689433" y="2246712"/>
            <a:chExt cx="631595" cy="667699"/>
          </a:xfrm>
          <a:solidFill>
            <a:schemeClr val="accent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94B3130-FA74-3B56-4FB7-BF6360F9DA82}"/>
                </a:ext>
              </a:extLst>
            </p:cNvPr>
            <p:cNvSpPr/>
            <p:nvPr/>
          </p:nvSpPr>
          <p:spPr>
            <a:xfrm>
              <a:off x="5036866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C65CE69-AA68-9E90-000A-B32DC61849F5}"/>
                </a:ext>
              </a:extLst>
            </p:cNvPr>
            <p:cNvSpPr/>
            <p:nvPr/>
          </p:nvSpPr>
          <p:spPr>
            <a:xfrm>
              <a:off x="5036866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2CBB61F-057B-46CB-FBF8-F8CCAE044385}"/>
                </a:ext>
              </a:extLst>
            </p:cNvPr>
            <p:cNvSpPr/>
            <p:nvPr/>
          </p:nvSpPr>
          <p:spPr>
            <a:xfrm>
              <a:off x="4689433" y="224671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D25521E-668B-F48C-D239-4DB6456A1708}"/>
                </a:ext>
              </a:extLst>
            </p:cNvPr>
            <p:cNvSpPr/>
            <p:nvPr/>
          </p:nvSpPr>
          <p:spPr>
            <a:xfrm>
              <a:off x="4689433" y="263024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372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FF9F08-CE2B-326C-E2F9-025E1C23E7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CEB5163-8768-A8E7-E1BB-81FE24804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B743B00-7B57-D07C-5F89-34DA9B498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8F28E2-EC13-A9A6-93CB-B4F4C04A3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DB5526-134D-82ED-F5AF-9C12F56F4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2B969D-C0A3-C89F-2F9F-8577DDDA0FF4}"/>
              </a:ext>
            </a:extLst>
          </p:cNvPr>
          <p:cNvGrpSpPr/>
          <p:nvPr/>
        </p:nvGrpSpPr>
        <p:grpSpPr>
          <a:xfrm>
            <a:off x="3823506" y="1488935"/>
            <a:ext cx="1860168" cy="2564870"/>
            <a:chOff x="6426732" y="2850807"/>
            <a:chExt cx="980845" cy="1439931"/>
          </a:xfrm>
          <a:solidFill>
            <a:srgbClr val="7030A0"/>
          </a:solidFill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2A63B9B-8148-E11E-7F13-F8DB446DF065}"/>
                </a:ext>
              </a:extLst>
            </p:cNvPr>
            <p:cNvSpPr/>
            <p:nvPr/>
          </p:nvSpPr>
          <p:spPr>
            <a:xfrm>
              <a:off x="677416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BED934E-DEEF-F919-3278-DE2161257B13}"/>
                </a:ext>
              </a:extLst>
            </p:cNvPr>
            <p:cNvSpPr/>
            <p:nvPr/>
          </p:nvSpPr>
          <p:spPr>
            <a:xfrm>
              <a:off x="677416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350EF11-9F11-74E9-A900-2F2D23EBC1E3}"/>
                </a:ext>
              </a:extLst>
            </p:cNvPr>
            <p:cNvSpPr/>
            <p:nvPr/>
          </p:nvSpPr>
          <p:spPr>
            <a:xfrm>
              <a:off x="7123415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6FE3879-C12E-DD3B-2952-76FDB0464096}"/>
                </a:ext>
              </a:extLst>
            </p:cNvPr>
            <p:cNvSpPr/>
            <p:nvPr/>
          </p:nvSpPr>
          <p:spPr>
            <a:xfrm>
              <a:off x="7123415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AE13C52-BFC8-F455-CC48-385DC95E5393}"/>
                </a:ext>
              </a:extLst>
            </p:cNvPr>
            <p:cNvSpPr/>
            <p:nvPr/>
          </p:nvSpPr>
          <p:spPr>
            <a:xfrm>
              <a:off x="677416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184DF5B-0C60-7750-D874-2DFF02DF27AC}"/>
                </a:ext>
              </a:extLst>
            </p:cNvPr>
            <p:cNvSpPr/>
            <p:nvPr/>
          </p:nvSpPr>
          <p:spPr>
            <a:xfrm>
              <a:off x="7123415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59F803E-8D1E-8D09-270A-937C42352512}"/>
                </a:ext>
              </a:extLst>
            </p:cNvPr>
            <p:cNvSpPr/>
            <p:nvPr/>
          </p:nvSpPr>
          <p:spPr>
            <a:xfrm>
              <a:off x="6426732" y="285080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26616B-EC6B-A19A-E9D9-E1E2D2FF2ADB}"/>
                </a:ext>
              </a:extLst>
            </p:cNvPr>
            <p:cNvSpPr/>
            <p:nvPr/>
          </p:nvSpPr>
          <p:spPr>
            <a:xfrm>
              <a:off x="6426732" y="323434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AC36433-BC02-B6FB-81CC-3C92F9B5573C}"/>
                </a:ext>
              </a:extLst>
            </p:cNvPr>
            <p:cNvSpPr/>
            <p:nvPr/>
          </p:nvSpPr>
          <p:spPr>
            <a:xfrm>
              <a:off x="6426732" y="361788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42234AF-E22E-C5A7-1500-2442FE6F159C}"/>
                </a:ext>
              </a:extLst>
            </p:cNvPr>
            <p:cNvSpPr/>
            <p:nvPr/>
          </p:nvSpPr>
          <p:spPr>
            <a:xfrm>
              <a:off x="677416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13AEDB5-A3DA-6A87-8F1E-CB7C68E8EE9F}"/>
                </a:ext>
              </a:extLst>
            </p:cNvPr>
            <p:cNvSpPr/>
            <p:nvPr/>
          </p:nvSpPr>
          <p:spPr>
            <a:xfrm>
              <a:off x="7123415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9A1B7AB-7A38-E679-1AB2-D6295D36E1E5}"/>
                </a:ext>
              </a:extLst>
            </p:cNvPr>
            <p:cNvSpPr/>
            <p:nvPr/>
          </p:nvSpPr>
          <p:spPr>
            <a:xfrm>
              <a:off x="6426732" y="4006576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385C668-00CF-3B76-23C2-F9AEF1C16DDE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</p:spTree>
    <p:extLst>
      <p:ext uri="{BB962C8B-B14F-4D97-AF65-F5344CB8AC3E}">
        <p14:creationId xmlns:p14="http://schemas.microsoft.com/office/powerpoint/2010/main" val="3239638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6D13E-5176-6ECA-7591-0B4F7A5E2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29C0623-1FE5-5632-EF21-7C7AD9701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10BE0CB-A83B-B505-2819-853BEF603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3A85A1-B94C-3E6F-492E-4290462A9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486" y="4554996"/>
            <a:ext cx="2808514" cy="18723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85E18-CB87-EC38-02BC-ADA3FD1DC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3FFF35E-1E62-B40E-2C3D-EF21E48CDF9F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3A215D-0E14-094E-55E4-CDE5C9D5F06A}"/>
              </a:ext>
            </a:extLst>
          </p:cNvPr>
          <p:cNvGrpSpPr/>
          <p:nvPr/>
        </p:nvGrpSpPr>
        <p:grpSpPr>
          <a:xfrm>
            <a:off x="3318906" y="2742023"/>
            <a:ext cx="3169486" cy="507738"/>
            <a:chOff x="1402514" y="3819129"/>
            <a:chExt cx="2042131" cy="284162"/>
          </a:xfrm>
          <a:solidFill>
            <a:srgbClr val="00B05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C321583-283D-D9F4-07F6-19E77A23BE1A}"/>
                </a:ext>
              </a:extLst>
            </p:cNvPr>
            <p:cNvSpPr/>
            <p:nvPr/>
          </p:nvSpPr>
          <p:spPr>
            <a:xfrm>
              <a:off x="2105702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6EB6034-FEC4-391F-8AE8-8F873626E383}"/>
                </a:ext>
              </a:extLst>
            </p:cNvPr>
            <p:cNvSpPr/>
            <p:nvPr/>
          </p:nvSpPr>
          <p:spPr>
            <a:xfrm>
              <a:off x="2457296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557671D-5AFD-4BAA-2AF0-C2119BED9CE9}"/>
                </a:ext>
              </a:extLst>
            </p:cNvPr>
            <p:cNvSpPr/>
            <p:nvPr/>
          </p:nvSpPr>
          <p:spPr>
            <a:xfrm>
              <a:off x="2808890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B540AE7-194E-5477-52D7-9D8D4ADE22C3}"/>
                </a:ext>
              </a:extLst>
            </p:cNvPr>
            <p:cNvSpPr/>
            <p:nvPr/>
          </p:nvSpPr>
          <p:spPr>
            <a:xfrm>
              <a:off x="3160483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48B3865-E608-1751-9A92-79BC41D43D59}"/>
                </a:ext>
              </a:extLst>
            </p:cNvPr>
            <p:cNvSpPr/>
            <p:nvPr/>
          </p:nvSpPr>
          <p:spPr>
            <a:xfrm>
              <a:off x="1754108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08A6E905-6FC8-AFAE-1C5E-F0A182DAF47B}"/>
                </a:ext>
              </a:extLst>
            </p:cNvPr>
            <p:cNvSpPr/>
            <p:nvPr/>
          </p:nvSpPr>
          <p:spPr>
            <a:xfrm>
              <a:off x="1402514" y="3819129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1849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2D9AFA-D091-CB75-0443-A1BCB34E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850567C3-8A7E-7E30-51A8-F1C93B5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41" name="Picture 4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D2FFBC13-47D1-818A-6DCB-661AA2201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9A7CBC-7AC1-0AC0-3AC7-01747E4E5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590" y="4471706"/>
            <a:ext cx="3377988" cy="225199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180880C-EE72-DA5E-175F-D040543740CC}"/>
              </a:ext>
            </a:extLst>
          </p:cNvPr>
          <p:cNvSpPr txBox="1"/>
          <p:nvPr/>
        </p:nvSpPr>
        <p:spPr>
          <a:xfrm>
            <a:off x="1154912" y="116927"/>
            <a:ext cx="749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atin typeface="Comic Sans MS" panose="030F0702030302020204" pitchFamily="66" charset="0"/>
              </a:rPr>
              <a:t>True or False:</a:t>
            </a:r>
          </a:p>
          <a:p>
            <a:pPr algn="ctr"/>
            <a:r>
              <a:rPr lang="en-GB" sz="2800" dirty="0">
                <a:latin typeface="Comic Sans MS" panose="030F0702030302020204" pitchFamily="66" charset="0"/>
              </a:rPr>
              <a:t>The diagram shows an array?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8F027E-EDC7-8F49-3927-C554D48392BE}"/>
              </a:ext>
            </a:extLst>
          </p:cNvPr>
          <p:cNvSpPr txBox="1"/>
          <p:nvPr/>
        </p:nvSpPr>
        <p:spPr>
          <a:xfrm>
            <a:off x="1166577" y="4664933"/>
            <a:ext cx="4079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Can you </a:t>
            </a:r>
          </a:p>
          <a:p>
            <a:pPr algn="ctr"/>
            <a:r>
              <a:rPr lang="en-GB" sz="3600" b="1" dirty="0">
                <a:latin typeface="Comic Sans MS" panose="030F0702030302020204" pitchFamily="66" charset="0"/>
              </a:rPr>
              <a:t>explain why?</a:t>
            </a:r>
            <a:endParaRPr lang="en-GB" sz="3600" dirty="0">
              <a:latin typeface="Comic Sans MS" panose="030F0702030302020204" pitchFamily="66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A995BD7-D0BF-9038-0BB9-D044251F9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312" y="4586484"/>
            <a:ext cx="2808514" cy="18723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427BA4E-205F-7D18-FAD4-8C506B5F6336}"/>
              </a:ext>
            </a:extLst>
          </p:cNvPr>
          <p:cNvGrpSpPr/>
          <p:nvPr/>
        </p:nvGrpSpPr>
        <p:grpSpPr>
          <a:xfrm>
            <a:off x="3856218" y="1600545"/>
            <a:ext cx="2079400" cy="2258361"/>
            <a:chOff x="3930650" y="4756150"/>
            <a:chExt cx="1331912" cy="1374774"/>
          </a:xfrm>
          <a:solidFill>
            <a:srgbClr val="FFFF00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7E509F5-B1A4-4F2E-4420-DAD1177AB1DC}"/>
                </a:ext>
              </a:extLst>
            </p:cNvPr>
            <p:cNvSpPr/>
            <p:nvPr/>
          </p:nvSpPr>
          <p:spPr>
            <a:xfrm>
              <a:off x="393065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F915273-62C8-E98A-495D-452E3A1AA746}"/>
                </a:ext>
              </a:extLst>
            </p:cNvPr>
            <p:cNvSpPr/>
            <p:nvPr/>
          </p:nvSpPr>
          <p:spPr>
            <a:xfrm>
              <a:off x="39306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3E3CC17-D9BF-A408-E230-7D7887E6E6EB}"/>
                </a:ext>
              </a:extLst>
            </p:cNvPr>
            <p:cNvSpPr/>
            <p:nvPr/>
          </p:nvSpPr>
          <p:spPr>
            <a:xfrm>
              <a:off x="42799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69FAF18-BF72-BE55-23AF-B1A60E682F4F}"/>
                </a:ext>
              </a:extLst>
            </p:cNvPr>
            <p:cNvSpPr/>
            <p:nvPr/>
          </p:nvSpPr>
          <p:spPr>
            <a:xfrm>
              <a:off x="462915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DF2EC98-44EC-1F38-77B9-4C2D1951E2B9}"/>
                </a:ext>
              </a:extLst>
            </p:cNvPr>
            <p:cNvSpPr/>
            <p:nvPr/>
          </p:nvSpPr>
          <p:spPr>
            <a:xfrm>
              <a:off x="4978400" y="5483224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517434-96F1-E045-44FB-E217BB35BFD2}"/>
                </a:ext>
              </a:extLst>
            </p:cNvPr>
            <p:cNvSpPr/>
            <p:nvPr/>
          </p:nvSpPr>
          <p:spPr>
            <a:xfrm>
              <a:off x="4978400" y="5846762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D80FC1A-0BD4-EAA6-01BF-7046C434C587}"/>
                </a:ext>
              </a:extLst>
            </p:cNvPr>
            <p:cNvSpPr/>
            <p:nvPr/>
          </p:nvSpPr>
          <p:spPr>
            <a:xfrm>
              <a:off x="39306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5D8FDF0-0D56-C899-EF65-BC14F5FC45A4}"/>
                </a:ext>
              </a:extLst>
            </p:cNvPr>
            <p:cNvSpPr/>
            <p:nvPr/>
          </p:nvSpPr>
          <p:spPr>
            <a:xfrm>
              <a:off x="393065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E48498F-F293-986E-A3C4-E14842B805AF}"/>
                </a:ext>
              </a:extLst>
            </p:cNvPr>
            <p:cNvSpPr/>
            <p:nvPr/>
          </p:nvSpPr>
          <p:spPr>
            <a:xfrm>
              <a:off x="42799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AF63998-87F2-6CAE-8990-9DE5BCFE4834}"/>
                </a:ext>
              </a:extLst>
            </p:cNvPr>
            <p:cNvSpPr/>
            <p:nvPr/>
          </p:nvSpPr>
          <p:spPr>
            <a:xfrm>
              <a:off x="462915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2800BCE-22C7-D79B-4125-08E6C1D05D07}"/>
                </a:ext>
              </a:extLst>
            </p:cNvPr>
            <p:cNvSpPr/>
            <p:nvPr/>
          </p:nvSpPr>
          <p:spPr>
            <a:xfrm>
              <a:off x="4978400" y="4756150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4115F88-99C1-42C3-B214-78F5460C98B6}"/>
                </a:ext>
              </a:extLst>
            </p:cNvPr>
            <p:cNvSpPr/>
            <p:nvPr/>
          </p:nvSpPr>
          <p:spPr>
            <a:xfrm>
              <a:off x="4978400" y="5119687"/>
              <a:ext cx="284162" cy="284162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35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13430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07B4B0-1F26-B8B6-5E52-17BE0CE37C14}"/>
              </a:ext>
            </a:extLst>
          </p:cNvPr>
          <p:cNvSpPr txBox="1"/>
          <p:nvPr/>
        </p:nvSpPr>
        <p:spPr>
          <a:xfrm>
            <a:off x="1165789" y="1058132"/>
            <a:ext cx="68124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How many different arrays </a:t>
            </a:r>
          </a:p>
          <a:p>
            <a:pPr algn="ctr"/>
            <a:r>
              <a:rPr lang="en-US" sz="3200" b="1" dirty="0"/>
              <a:t>can you make using 12 counters?</a:t>
            </a:r>
            <a:endParaRPr lang="en-GB" sz="3200" b="1" dirty="0">
              <a:latin typeface="Comic Sans MS" panose="030F0702030302020204" pitchFamily="66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5E2DB02-A03D-1E3F-2906-314ED63903BE}"/>
              </a:ext>
            </a:extLst>
          </p:cNvPr>
          <p:cNvGrpSpPr/>
          <p:nvPr/>
        </p:nvGrpSpPr>
        <p:grpSpPr>
          <a:xfrm>
            <a:off x="1674172" y="2927151"/>
            <a:ext cx="1855749" cy="1460127"/>
            <a:chOff x="2322846" y="2434375"/>
            <a:chExt cx="2058581" cy="1619718"/>
          </a:xfrm>
          <a:solidFill>
            <a:srgbClr val="FF0000"/>
          </a:solidFill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8F12BED-838D-6E5C-E3DA-AA935723699D}"/>
                </a:ext>
              </a:extLst>
            </p:cNvPr>
            <p:cNvSpPr/>
            <p:nvPr/>
          </p:nvSpPr>
          <p:spPr>
            <a:xfrm>
              <a:off x="2322846" y="2434375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DC05C27-8E45-FB25-9C62-FAF18A0C4325}"/>
                </a:ext>
              </a:extLst>
            </p:cNvPr>
            <p:cNvSpPr/>
            <p:nvPr/>
          </p:nvSpPr>
          <p:spPr>
            <a:xfrm>
              <a:off x="2322846" y="3025319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DD3D1BF-5788-B5F9-A64E-67D97AE1559A}"/>
                </a:ext>
              </a:extLst>
            </p:cNvPr>
            <p:cNvSpPr/>
            <p:nvPr/>
          </p:nvSpPr>
          <p:spPr>
            <a:xfrm>
              <a:off x="2860961" y="2434375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A01CB2F-0484-12DD-B100-019BB9515D51}"/>
                </a:ext>
              </a:extLst>
            </p:cNvPr>
            <p:cNvSpPr/>
            <p:nvPr/>
          </p:nvSpPr>
          <p:spPr>
            <a:xfrm>
              <a:off x="2860961" y="3025319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B7367D3-3DC9-8E19-F988-81B5C5242D93}"/>
                </a:ext>
              </a:extLst>
            </p:cNvPr>
            <p:cNvSpPr/>
            <p:nvPr/>
          </p:nvSpPr>
          <p:spPr>
            <a:xfrm>
              <a:off x="3399077" y="2434375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8E4965-9E71-5C4A-8BA7-FD5BA7CFF416}"/>
                </a:ext>
              </a:extLst>
            </p:cNvPr>
            <p:cNvSpPr/>
            <p:nvPr/>
          </p:nvSpPr>
          <p:spPr>
            <a:xfrm>
              <a:off x="3399077" y="3025319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74823E1-595A-5B97-1F22-6C4A4D01B063}"/>
                </a:ext>
              </a:extLst>
            </p:cNvPr>
            <p:cNvSpPr/>
            <p:nvPr/>
          </p:nvSpPr>
          <p:spPr>
            <a:xfrm>
              <a:off x="3943597" y="2434375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8E6D8BC-D54B-7AA3-1686-A8C5C3F8E5D7}"/>
                </a:ext>
              </a:extLst>
            </p:cNvPr>
            <p:cNvSpPr/>
            <p:nvPr/>
          </p:nvSpPr>
          <p:spPr>
            <a:xfrm>
              <a:off x="3943597" y="3025319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423680C-2704-B82A-C369-B1D09FEFB976}"/>
                </a:ext>
              </a:extLst>
            </p:cNvPr>
            <p:cNvSpPr/>
            <p:nvPr/>
          </p:nvSpPr>
          <p:spPr>
            <a:xfrm>
              <a:off x="2322846" y="3616263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F5C596F-F761-9FAB-6AB7-F57BAF820712}"/>
                </a:ext>
              </a:extLst>
            </p:cNvPr>
            <p:cNvSpPr/>
            <p:nvPr/>
          </p:nvSpPr>
          <p:spPr>
            <a:xfrm>
              <a:off x="2860961" y="3616263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E3D06F8E-57D2-FCF9-6D09-E2E4AC13EAE8}"/>
                </a:ext>
              </a:extLst>
            </p:cNvPr>
            <p:cNvSpPr/>
            <p:nvPr/>
          </p:nvSpPr>
          <p:spPr>
            <a:xfrm>
              <a:off x="3399077" y="3616263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6902D78-879D-01F5-A187-A1362E14DEF6}"/>
                </a:ext>
              </a:extLst>
            </p:cNvPr>
            <p:cNvSpPr/>
            <p:nvPr/>
          </p:nvSpPr>
          <p:spPr>
            <a:xfrm>
              <a:off x="3943597" y="3616263"/>
              <a:ext cx="437830" cy="437830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95713AF-B783-2ADA-2F4B-BBEC54458782}"/>
              </a:ext>
            </a:extLst>
          </p:cNvPr>
          <p:cNvGrpSpPr/>
          <p:nvPr/>
        </p:nvGrpSpPr>
        <p:grpSpPr>
          <a:xfrm>
            <a:off x="2195108" y="5405177"/>
            <a:ext cx="5445616" cy="394691"/>
            <a:chOff x="797040" y="4422917"/>
            <a:chExt cx="5445616" cy="394691"/>
          </a:xfrm>
          <a:solidFill>
            <a:srgbClr val="FFFF00"/>
          </a:solidFill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B614C16-E65B-B5BF-50C5-969C4A2C97AF}"/>
                </a:ext>
              </a:extLst>
            </p:cNvPr>
            <p:cNvSpPr/>
            <p:nvPr/>
          </p:nvSpPr>
          <p:spPr>
            <a:xfrm>
              <a:off x="125621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C3CBE37-7B49-08BB-DF8C-9B7A50B415A3}"/>
                </a:ext>
              </a:extLst>
            </p:cNvPr>
            <p:cNvSpPr/>
            <p:nvPr/>
          </p:nvSpPr>
          <p:spPr>
            <a:xfrm>
              <a:off x="447044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CDF533-A91E-EBB4-06EE-CF05573A3457}"/>
                </a:ext>
              </a:extLst>
            </p:cNvPr>
            <p:cNvSpPr/>
            <p:nvPr/>
          </p:nvSpPr>
          <p:spPr>
            <a:xfrm>
              <a:off x="79704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D6A03E0-ABCE-F5D3-3129-3CC8AAE045BA}"/>
                </a:ext>
              </a:extLst>
            </p:cNvPr>
            <p:cNvSpPr/>
            <p:nvPr/>
          </p:nvSpPr>
          <p:spPr>
            <a:xfrm>
              <a:off x="492961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4CAE5D4-6123-279B-1790-CB2F76F150BF}"/>
                </a:ext>
              </a:extLst>
            </p:cNvPr>
            <p:cNvSpPr/>
            <p:nvPr/>
          </p:nvSpPr>
          <p:spPr>
            <a:xfrm>
              <a:off x="171539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B6E5F01-ABB0-B375-62E0-FD14D8173766}"/>
                </a:ext>
              </a:extLst>
            </p:cNvPr>
            <p:cNvSpPr/>
            <p:nvPr/>
          </p:nvSpPr>
          <p:spPr>
            <a:xfrm>
              <a:off x="538879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615C497C-9AD9-DCE8-F17B-5D2A71BF1145}"/>
                </a:ext>
              </a:extLst>
            </p:cNvPr>
            <p:cNvSpPr/>
            <p:nvPr/>
          </p:nvSpPr>
          <p:spPr>
            <a:xfrm>
              <a:off x="217456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ECF814-C6A5-0B44-A1E1-8681D682EF48}"/>
                </a:ext>
              </a:extLst>
            </p:cNvPr>
            <p:cNvSpPr/>
            <p:nvPr/>
          </p:nvSpPr>
          <p:spPr>
            <a:xfrm>
              <a:off x="584796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9B8CCC9E-2F23-D027-994E-D1B4D7F72A3D}"/>
                </a:ext>
              </a:extLst>
            </p:cNvPr>
            <p:cNvSpPr/>
            <p:nvPr/>
          </p:nvSpPr>
          <p:spPr>
            <a:xfrm>
              <a:off x="263374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CD59536-CECF-55B3-0807-B57B4E02E939}"/>
                </a:ext>
              </a:extLst>
            </p:cNvPr>
            <p:cNvSpPr/>
            <p:nvPr/>
          </p:nvSpPr>
          <p:spPr>
            <a:xfrm>
              <a:off x="309291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F0C6365B-719E-081B-A8B6-604E77F740A1}"/>
                </a:ext>
              </a:extLst>
            </p:cNvPr>
            <p:cNvSpPr/>
            <p:nvPr/>
          </p:nvSpPr>
          <p:spPr>
            <a:xfrm>
              <a:off x="3552090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4C54ED3-5052-8502-E940-CFACE3945183}"/>
                </a:ext>
              </a:extLst>
            </p:cNvPr>
            <p:cNvSpPr/>
            <p:nvPr/>
          </p:nvSpPr>
          <p:spPr>
            <a:xfrm>
              <a:off x="4011265" y="4422917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B6E6E45-542B-1749-7AC9-0596291051C6}"/>
              </a:ext>
            </a:extLst>
          </p:cNvPr>
          <p:cNvGrpSpPr/>
          <p:nvPr/>
        </p:nvGrpSpPr>
        <p:grpSpPr>
          <a:xfrm>
            <a:off x="5145940" y="3150661"/>
            <a:ext cx="2839548" cy="927409"/>
            <a:chOff x="4175750" y="3322452"/>
            <a:chExt cx="2839548" cy="927409"/>
          </a:xfrm>
          <a:solidFill>
            <a:srgbClr val="00B050"/>
          </a:solidFill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20C4062-0E6D-A5C7-8D6D-886EC33842B4}"/>
                </a:ext>
              </a:extLst>
            </p:cNvPr>
            <p:cNvSpPr/>
            <p:nvPr/>
          </p:nvSpPr>
          <p:spPr>
            <a:xfrm>
              <a:off x="4175750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6AD3BB1-7532-1F3E-1264-A18E3801B52F}"/>
                </a:ext>
              </a:extLst>
            </p:cNvPr>
            <p:cNvSpPr/>
            <p:nvPr/>
          </p:nvSpPr>
          <p:spPr>
            <a:xfrm>
              <a:off x="4175750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F4EC1AEC-C622-22D8-8425-69DE8D7EB163}"/>
                </a:ext>
              </a:extLst>
            </p:cNvPr>
            <p:cNvSpPr/>
            <p:nvPr/>
          </p:nvSpPr>
          <p:spPr>
            <a:xfrm>
              <a:off x="4660845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B16BCD-5092-3C4B-39B7-50D23160E0A9}"/>
                </a:ext>
              </a:extLst>
            </p:cNvPr>
            <p:cNvSpPr/>
            <p:nvPr/>
          </p:nvSpPr>
          <p:spPr>
            <a:xfrm>
              <a:off x="4660845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E0FD8ED-4CD0-57A3-7F7E-D19C99A0029D}"/>
                </a:ext>
              </a:extLst>
            </p:cNvPr>
            <p:cNvSpPr/>
            <p:nvPr/>
          </p:nvSpPr>
          <p:spPr>
            <a:xfrm>
              <a:off x="5145940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A8846830-B0E1-D027-6DE1-0E5975C664F5}"/>
                </a:ext>
              </a:extLst>
            </p:cNvPr>
            <p:cNvSpPr/>
            <p:nvPr/>
          </p:nvSpPr>
          <p:spPr>
            <a:xfrm>
              <a:off x="5145940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3C57A15-1720-B285-B39D-F44E9830DBE5}"/>
                </a:ext>
              </a:extLst>
            </p:cNvPr>
            <p:cNvSpPr/>
            <p:nvPr/>
          </p:nvSpPr>
          <p:spPr>
            <a:xfrm>
              <a:off x="5636808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A49D9C9-1C08-0311-97F5-AFEAAF32C493}"/>
                </a:ext>
              </a:extLst>
            </p:cNvPr>
            <p:cNvSpPr/>
            <p:nvPr/>
          </p:nvSpPr>
          <p:spPr>
            <a:xfrm>
              <a:off x="5636808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B62C1CE0-702E-9F99-BE64-36B4ED7B1A47}"/>
                </a:ext>
              </a:extLst>
            </p:cNvPr>
            <p:cNvSpPr/>
            <p:nvPr/>
          </p:nvSpPr>
          <p:spPr>
            <a:xfrm>
              <a:off x="6135512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081E9F-F375-72BD-9447-0CA5CCC6C7EB}"/>
                </a:ext>
              </a:extLst>
            </p:cNvPr>
            <p:cNvSpPr/>
            <p:nvPr/>
          </p:nvSpPr>
          <p:spPr>
            <a:xfrm>
              <a:off x="6135512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62222C2-1D4E-81E8-15B0-5519DF435935}"/>
                </a:ext>
              </a:extLst>
            </p:cNvPr>
            <p:cNvSpPr/>
            <p:nvPr/>
          </p:nvSpPr>
          <p:spPr>
            <a:xfrm>
              <a:off x="6620607" y="3322452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501EA42-3F6A-93CF-31F2-7A67572BEE69}"/>
                </a:ext>
              </a:extLst>
            </p:cNvPr>
            <p:cNvSpPr/>
            <p:nvPr/>
          </p:nvSpPr>
          <p:spPr>
            <a:xfrm>
              <a:off x="6620607" y="3855170"/>
              <a:ext cx="394691" cy="394691"/>
            </a:xfrm>
            <a:prstGeom prst="ellips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099977" y="67061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8BCD0F1F-55CB-B23F-A82B-AB53ED99B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533" y="2444525"/>
            <a:ext cx="2159969" cy="1968950"/>
          </a:xfrm>
          <a:prstGeom prst="rect">
            <a:avLst/>
          </a:prstGeom>
        </p:spPr>
      </p:pic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3EB3005C-B9D3-A296-5A46-D2F2A2C05680}"/>
              </a:ext>
            </a:extLst>
          </p:cNvPr>
          <p:cNvSpPr/>
          <p:nvPr/>
        </p:nvSpPr>
        <p:spPr>
          <a:xfrm>
            <a:off x="2473028" y="1650511"/>
            <a:ext cx="6424270" cy="2055927"/>
          </a:xfrm>
          <a:prstGeom prst="wedgeRoundRectCallout">
            <a:avLst>
              <a:gd name="adj1" fmla="val -69234"/>
              <a:gd name="adj2" fmla="val 5032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616053-6A44-A243-2072-04A2C241A599}"/>
              </a:ext>
            </a:extLst>
          </p:cNvPr>
          <p:cNvSpPr txBox="1"/>
          <p:nvPr/>
        </p:nvSpPr>
        <p:spPr>
          <a:xfrm>
            <a:off x="1297517" y="1789632"/>
            <a:ext cx="877529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800" dirty="0"/>
              <a:t>An array must </a:t>
            </a:r>
          </a:p>
          <a:p>
            <a:pPr algn="ctr"/>
            <a:r>
              <a:rPr lang="en-US" sz="4800" dirty="0"/>
              <a:t>always be a square.</a:t>
            </a:r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56800F-4D64-2195-7D8C-FAAA0BBB8CA6}"/>
              </a:ext>
            </a:extLst>
          </p:cNvPr>
          <p:cNvSpPr/>
          <p:nvPr/>
        </p:nvSpPr>
        <p:spPr>
          <a:xfrm>
            <a:off x="1220419" y="4158533"/>
            <a:ext cx="831564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6600" b="1" dirty="0">
                <a:solidFill>
                  <a:srgbClr val="FF0000"/>
                </a:solidFill>
              </a:rPr>
              <a:t>False</a:t>
            </a:r>
          </a:p>
        </p:txBody>
      </p:sp>
    </p:spTree>
    <p:extLst>
      <p:ext uri="{BB962C8B-B14F-4D97-AF65-F5344CB8AC3E}">
        <p14:creationId xmlns:p14="http://schemas.microsoft.com/office/powerpoint/2010/main" val="10213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825</TotalTime>
  <Words>140</Words>
  <Application>Microsoft Office PowerPoint</Application>
  <PresentationFormat>On-screen Show (4:3)</PresentationFormat>
  <Paragraphs>50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Calibri</vt:lpstr>
      <vt:lpstr>Cambria Math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47</cp:revision>
  <dcterms:created xsi:type="dcterms:W3CDTF">2013-01-27T09:14:16Z</dcterms:created>
  <dcterms:modified xsi:type="dcterms:W3CDTF">2026-01-13T13:24:05Z</dcterms:modified>
  <cp:category/>
</cp:coreProperties>
</file>