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9" r:id="rId3"/>
    <p:sldId id="288" r:id="rId4"/>
    <p:sldId id="290" r:id="rId5"/>
    <p:sldId id="29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35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9C2ED-4830-4DBE-91C9-F8A6AC2E50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1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763484" y="1232907"/>
            <a:ext cx="6494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X12 Tables</a:t>
            </a:r>
          </a:p>
          <a:p>
            <a:pPr algn="ctr"/>
            <a:endParaRPr lang="en-GB" sz="5400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22" y="2221915"/>
            <a:ext cx="3493633" cy="378242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7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D3E2CF-5152-68B9-F6D2-C42019CABA92}"/>
              </a:ext>
            </a:extLst>
          </p:cNvPr>
          <p:cNvSpPr/>
          <p:nvPr/>
        </p:nvSpPr>
        <p:spPr>
          <a:xfrm>
            <a:off x="2573041" y="3792548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in each group.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26BD5E-4B2F-0692-AA36-6D2194ABD415}"/>
                  </a:ext>
                </a:extLst>
              </p:cNvPr>
              <p:cNvSpPr/>
              <p:nvPr/>
            </p:nvSpPr>
            <p:spPr>
              <a:xfrm>
                <a:off x="2926403" y="5441490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26BD5E-4B2F-0692-AA36-6D2194ABD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03" y="5441490"/>
                <a:ext cx="4580099" cy="584775"/>
              </a:xfrm>
              <a:prstGeom prst="rect">
                <a:avLst/>
              </a:prstGeom>
              <a:blipFill>
                <a:blip r:embed="rId4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1432B2E-C048-8BB2-84A3-D41DF95A5800}"/>
              </a:ext>
            </a:extLst>
          </p:cNvPr>
          <p:cNvSpPr txBox="1"/>
          <p:nvPr/>
        </p:nvSpPr>
        <p:spPr>
          <a:xfrm>
            <a:off x="4410762" y="54288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ABEE-4345-5FDF-CC85-5EDAFACDFC80}"/>
              </a:ext>
            </a:extLst>
          </p:cNvPr>
          <p:cNvSpPr txBox="1"/>
          <p:nvPr/>
        </p:nvSpPr>
        <p:spPr>
          <a:xfrm>
            <a:off x="3161704" y="54288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0C55A-C4B3-6A1C-FBDE-41004640D491}"/>
              </a:ext>
            </a:extLst>
          </p:cNvPr>
          <p:cNvSpPr txBox="1"/>
          <p:nvPr/>
        </p:nvSpPr>
        <p:spPr>
          <a:xfrm>
            <a:off x="5854955" y="5418774"/>
            <a:ext cx="69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6389F5-0857-909A-F421-FB58AAD9F783}"/>
              </a:ext>
            </a:extLst>
          </p:cNvPr>
          <p:cNvSpPr/>
          <p:nvPr/>
        </p:nvSpPr>
        <p:spPr>
          <a:xfrm>
            <a:off x="2592698" y="2968077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groups.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44AF9D-53B9-E247-6B9D-B87860A519D6}"/>
              </a:ext>
            </a:extLst>
          </p:cNvPr>
          <p:cNvSpPr txBox="1"/>
          <p:nvPr/>
        </p:nvSpPr>
        <p:spPr>
          <a:xfrm>
            <a:off x="4194034" y="3742831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73B063-D63A-1EBC-C27F-7241CE897806}"/>
              </a:ext>
            </a:extLst>
          </p:cNvPr>
          <p:cNvSpPr txBox="1"/>
          <p:nvPr/>
        </p:nvSpPr>
        <p:spPr>
          <a:xfrm>
            <a:off x="4306521" y="2922705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6846F4-2E9B-0121-67FA-5EEEA536BA54}"/>
              </a:ext>
            </a:extLst>
          </p:cNvPr>
          <p:cNvSpPr/>
          <p:nvPr/>
        </p:nvSpPr>
        <p:spPr>
          <a:xfrm>
            <a:off x="2611700" y="4617019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altogether.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0989CF-4EE1-101D-881B-BDF5EFF525CF}"/>
              </a:ext>
            </a:extLst>
          </p:cNvPr>
          <p:cNvSpPr txBox="1"/>
          <p:nvPr/>
        </p:nvSpPr>
        <p:spPr>
          <a:xfrm>
            <a:off x="4292357" y="4561519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F6620-971D-032A-E108-A9E503A99FC2}"/>
              </a:ext>
            </a:extLst>
          </p:cNvPr>
          <p:cNvSpPr/>
          <p:nvPr/>
        </p:nvSpPr>
        <p:spPr>
          <a:xfrm>
            <a:off x="1850432" y="3264131"/>
            <a:ext cx="634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</a:rPr>
              <a:t>There are ____ equal groups of ____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/>
              <p:nvPr/>
            </p:nvSpPr>
            <p:spPr>
              <a:xfrm>
                <a:off x="2463414" y="4125069"/>
                <a:ext cx="6345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_____</m:t>
                    </m:r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____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8F2581-E005-37EB-317B-13A696F5B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414" y="4125069"/>
                <a:ext cx="6345132" cy="523220"/>
              </a:xfrm>
              <a:prstGeom prst="rect">
                <a:avLst/>
              </a:prstGeom>
              <a:blipFill>
                <a:blip r:embed="rId5"/>
                <a:stretch>
                  <a:fillRect l="-192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/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prstClr val="black"/>
                    </a:solidFill>
                  </a:rPr>
                  <a:t>____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CA3552-AE80-5110-46DD-6FD277B1B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30" y="5026741"/>
                <a:ext cx="4580099" cy="584775"/>
              </a:xfrm>
              <a:prstGeom prst="rect">
                <a:avLst/>
              </a:prstGeom>
              <a:blipFill>
                <a:blip r:embed="rId6"/>
                <a:stretch>
                  <a:fillRect l="-3329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D6DBF1-2984-DDDB-47C5-878FF533BB2E}"/>
              </a:ext>
            </a:extLst>
          </p:cNvPr>
          <p:cNvSpPr txBox="1"/>
          <p:nvPr/>
        </p:nvSpPr>
        <p:spPr>
          <a:xfrm>
            <a:off x="4409648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DE0485-CDAE-B68D-393C-3AD4FE27ECE4}"/>
              </a:ext>
            </a:extLst>
          </p:cNvPr>
          <p:cNvSpPr txBox="1"/>
          <p:nvPr/>
        </p:nvSpPr>
        <p:spPr>
          <a:xfrm>
            <a:off x="3180231" y="503114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3933CC-6E55-4298-856C-FB38F67F724E}"/>
              </a:ext>
            </a:extLst>
          </p:cNvPr>
          <p:cNvSpPr txBox="1"/>
          <p:nvPr/>
        </p:nvSpPr>
        <p:spPr>
          <a:xfrm>
            <a:off x="5845690" y="5014211"/>
            <a:ext cx="69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A27882-BA46-507D-4291-76EB6BFB440E}"/>
              </a:ext>
            </a:extLst>
          </p:cNvPr>
          <p:cNvSpPr txBox="1"/>
          <p:nvPr/>
        </p:nvSpPr>
        <p:spPr>
          <a:xfrm>
            <a:off x="3552863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500362-454B-08AC-1C77-DFB670DF3BA6}"/>
              </a:ext>
            </a:extLst>
          </p:cNvPr>
          <p:cNvSpPr txBox="1"/>
          <p:nvPr/>
        </p:nvSpPr>
        <p:spPr>
          <a:xfrm>
            <a:off x="6633891" y="321757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17F4329-4C07-6F4E-9274-EC1CDC70D1C0}"/>
              </a:ext>
            </a:extLst>
          </p:cNvPr>
          <p:cNvGrpSpPr/>
          <p:nvPr/>
        </p:nvGrpSpPr>
        <p:grpSpPr>
          <a:xfrm>
            <a:off x="1483573" y="290189"/>
            <a:ext cx="1935030" cy="1374442"/>
            <a:chOff x="1824177" y="701269"/>
            <a:chExt cx="2166530" cy="102516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F1CDC38-60AB-35BF-C9F7-C411096F953A}"/>
                </a:ext>
              </a:extLst>
            </p:cNvPr>
            <p:cNvGrpSpPr/>
            <p:nvPr/>
          </p:nvGrpSpPr>
          <p:grpSpPr>
            <a:xfrm>
              <a:off x="1824177" y="701269"/>
              <a:ext cx="2140275" cy="706588"/>
              <a:chOff x="1824177" y="701269"/>
              <a:chExt cx="2140275" cy="706588"/>
            </a:xfrm>
          </p:grpSpPr>
          <p:pic>
            <p:nvPicPr>
              <p:cNvPr id="80" name="Picture 79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287B42AF-947B-E4F4-9674-993948A9A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1" name="Picture 8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68D58229-47EB-4BD9-816F-DE13B3E38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2" name="Picture 8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C0F0F79-1B50-1A60-1DBA-E9A81F2BB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3" name="Picture 82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D6D6518-F93B-E2A8-F13B-7FFB006CD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4" name="Picture 83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500FA502-BBF4-750D-070D-BF33158F0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5" name="Picture 84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27058A6-91D4-6DE8-989D-7973271B7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1D481E8-9018-54B8-6A10-B25AA59DE708}"/>
                </a:ext>
              </a:extLst>
            </p:cNvPr>
            <p:cNvGrpSpPr/>
            <p:nvPr/>
          </p:nvGrpSpPr>
          <p:grpSpPr>
            <a:xfrm>
              <a:off x="1850432" y="1019841"/>
              <a:ext cx="2140275" cy="706588"/>
              <a:chOff x="1824177" y="701269"/>
              <a:chExt cx="2140275" cy="706588"/>
            </a:xfrm>
          </p:grpSpPr>
          <p:pic>
            <p:nvPicPr>
              <p:cNvPr id="88" name="Picture 87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CBBF86D3-24E1-9437-C757-873B7BAFF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89" name="Picture 88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FD65A83-24C2-928C-6324-9FAC2D347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90" name="Picture 89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F5D21B9-7664-CD3F-50BA-932FE0842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91" name="Picture 9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145839AB-8F8D-E77E-7082-951230F20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92" name="Picture 9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6556C805-3C78-2D12-E7CA-01D5D7BB1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93" name="Picture 92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1FBAB901-ED34-FF27-46C5-BDF7895F2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B5798-F6B4-9F7E-0094-903E7580BD53}"/>
              </a:ext>
            </a:extLst>
          </p:cNvPr>
          <p:cNvGrpSpPr/>
          <p:nvPr/>
        </p:nvGrpSpPr>
        <p:grpSpPr>
          <a:xfrm>
            <a:off x="2630485" y="4075965"/>
            <a:ext cx="5171933" cy="584775"/>
            <a:chOff x="3267699" y="1399721"/>
            <a:chExt cx="5171933" cy="5847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368FCB3-4977-AEE8-4586-BA57826CC70C}"/>
                </a:ext>
              </a:extLst>
            </p:cNvPr>
            <p:cNvSpPr txBox="1"/>
            <p:nvPr/>
          </p:nvSpPr>
          <p:spPr>
            <a:xfrm>
              <a:off x="4407716" y="1399721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FF0000"/>
                  </a:solidFill>
                  <a:latin typeface="Calibri" panose="020F0502020204030204"/>
                </a:rPr>
                <a:t>12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561FB-5BC0-8D18-CEF0-32BA388A85AA}"/>
                </a:ext>
              </a:extLst>
            </p:cNvPr>
            <p:cNvSpPr txBox="1"/>
            <p:nvPr/>
          </p:nvSpPr>
          <p:spPr>
            <a:xfrm>
              <a:off x="5547733" y="1399721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FF0000"/>
                  </a:solidFill>
                  <a:latin typeface="Calibri" panose="020F0502020204030204"/>
                </a:rPr>
                <a:t>12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A6F461-ACF8-6DD6-194A-C34FE89EDDCA}"/>
                </a:ext>
              </a:extLst>
            </p:cNvPr>
            <p:cNvSpPr txBox="1"/>
            <p:nvPr/>
          </p:nvSpPr>
          <p:spPr>
            <a:xfrm>
              <a:off x="6687750" y="1399721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FF0000"/>
                  </a:solidFill>
                  <a:latin typeface="Calibri" panose="020F0502020204030204"/>
                </a:rPr>
                <a:t>12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E72547-E8DF-F26D-4D13-A31C31504DE4}"/>
                </a:ext>
              </a:extLst>
            </p:cNvPr>
            <p:cNvSpPr txBox="1"/>
            <p:nvPr/>
          </p:nvSpPr>
          <p:spPr>
            <a:xfrm>
              <a:off x="7827766" y="1399721"/>
              <a:ext cx="611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FF0000"/>
                  </a:solidFill>
                  <a:latin typeface="Calibri" panose="020F0502020204030204"/>
                </a:rPr>
                <a:t>48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FC4DF9-501A-8CA0-C920-647EC5E76D9D}"/>
                </a:ext>
              </a:extLst>
            </p:cNvPr>
            <p:cNvSpPr txBox="1"/>
            <p:nvPr/>
          </p:nvSpPr>
          <p:spPr>
            <a:xfrm>
              <a:off x="3267699" y="1399721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FF0000"/>
                  </a:solidFill>
                  <a:latin typeface="Calibri" panose="020F0502020204030204"/>
                </a:rPr>
                <a:t>12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FB4F57-C700-2814-656D-DFAEC27C92CE}"/>
              </a:ext>
            </a:extLst>
          </p:cNvPr>
          <p:cNvGrpSpPr/>
          <p:nvPr/>
        </p:nvGrpSpPr>
        <p:grpSpPr>
          <a:xfrm>
            <a:off x="3405222" y="290189"/>
            <a:ext cx="1935030" cy="1374442"/>
            <a:chOff x="1824177" y="701269"/>
            <a:chExt cx="2166530" cy="102516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FCFF6A-78F4-2833-B809-1D6AF0C2D135}"/>
                </a:ext>
              </a:extLst>
            </p:cNvPr>
            <p:cNvGrpSpPr/>
            <p:nvPr/>
          </p:nvGrpSpPr>
          <p:grpSpPr>
            <a:xfrm>
              <a:off x="1824177" y="701269"/>
              <a:ext cx="2140275" cy="706588"/>
              <a:chOff x="1824177" y="701269"/>
              <a:chExt cx="2140275" cy="706588"/>
            </a:xfrm>
          </p:grpSpPr>
          <p:pic>
            <p:nvPicPr>
              <p:cNvPr id="127" name="Picture 126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99559D4A-43D4-2939-D5E4-338357FF9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28" name="Picture 127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1247164-5EAA-19B6-66F8-0039CAEE0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29" name="Picture 128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5076824-49C3-2CAC-832C-DD90632D9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0" name="Picture 129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CBA653A5-9933-C3C2-BE8C-411204A52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1" name="Picture 13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68171EF5-0F0E-CC14-1C57-8EBEA0299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2" name="Picture 13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92B34D0-4832-56B2-8877-65F4D6E9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856E5F7-5766-8922-D203-9E906DC756BC}"/>
                </a:ext>
              </a:extLst>
            </p:cNvPr>
            <p:cNvGrpSpPr/>
            <p:nvPr/>
          </p:nvGrpSpPr>
          <p:grpSpPr>
            <a:xfrm>
              <a:off x="1850432" y="1019841"/>
              <a:ext cx="2140275" cy="706588"/>
              <a:chOff x="1824177" y="701269"/>
              <a:chExt cx="2140275" cy="706588"/>
            </a:xfrm>
          </p:grpSpPr>
          <p:pic>
            <p:nvPicPr>
              <p:cNvPr id="76" name="Picture 75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C44E0CCA-80A4-277E-1E22-C2CC2C221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77" name="Picture 76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9DD278A-6CE1-C853-4864-AC2B4E398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78" name="Picture 77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076FB162-CC5E-E248-BE4E-2F97063991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79" name="Picture 78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4BA2554-EBA5-1508-9400-71976F4380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25" name="Picture 124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A6B30A6-5541-2D5E-AF67-2270FBF63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26" name="Picture 125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5436E68C-80A6-B758-1BD8-14A3E883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993864E-9D76-FE70-7D8C-C18E18AA89FC}"/>
              </a:ext>
            </a:extLst>
          </p:cNvPr>
          <p:cNvGrpSpPr/>
          <p:nvPr/>
        </p:nvGrpSpPr>
        <p:grpSpPr>
          <a:xfrm>
            <a:off x="5326871" y="290189"/>
            <a:ext cx="1935030" cy="1374442"/>
            <a:chOff x="1824177" y="701269"/>
            <a:chExt cx="2166530" cy="102516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1D62D29-1830-CEE1-F69F-73DA0744707D}"/>
                </a:ext>
              </a:extLst>
            </p:cNvPr>
            <p:cNvGrpSpPr/>
            <p:nvPr/>
          </p:nvGrpSpPr>
          <p:grpSpPr>
            <a:xfrm>
              <a:off x="1824177" y="701269"/>
              <a:ext cx="2140275" cy="706588"/>
              <a:chOff x="1824177" y="701269"/>
              <a:chExt cx="2140275" cy="706588"/>
            </a:xfrm>
          </p:grpSpPr>
          <p:pic>
            <p:nvPicPr>
              <p:cNvPr id="142" name="Picture 14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05152CBB-AAD0-A937-6599-41ADA6D26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3" name="Picture 142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BE8E0B86-9CD4-1C82-92D0-0102E2A8B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4" name="Picture 143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6C143F9C-DD96-6776-6420-9BE37E754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5" name="Picture 144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A6FDF0C-13C2-C2CD-AF0D-8DF85E581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6" name="Picture 145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94AB62B2-61AB-5AE6-D473-3F3DE25B3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7" name="Picture 146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4F698412-DAF2-02A0-8267-2ED6E1AB0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7BA3BD2-DD3D-6110-8EC8-B05785CD9789}"/>
                </a:ext>
              </a:extLst>
            </p:cNvPr>
            <p:cNvGrpSpPr/>
            <p:nvPr/>
          </p:nvGrpSpPr>
          <p:grpSpPr>
            <a:xfrm>
              <a:off x="1850432" y="1019841"/>
              <a:ext cx="2140275" cy="706588"/>
              <a:chOff x="1824177" y="701269"/>
              <a:chExt cx="2140275" cy="706588"/>
            </a:xfrm>
          </p:grpSpPr>
          <p:pic>
            <p:nvPicPr>
              <p:cNvPr id="136" name="Picture 135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7B3DE32-2594-F624-8693-89FB54BD6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7" name="Picture 136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7852BA5C-CDB0-F2E2-2FEC-999A2A04A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8" name="Picture 137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46BBD5C9-F691-1629-0BD5-C35EFD7E6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39" name="Picture 138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607A1194-30E5-6E1E-C078-9A5DD28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0" name="Picture 139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DD5F31A-1CDE-55F1-89A2-E532AF729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41" name="Picture 14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C1594012-8425-CBC4-7863-C6128AE98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5563C6A-2781-963C-23AC-4307BFCAA76F}"/>
              </a:ext>
            </a:extLst>
          </p:cNvPr>
          <p:cNvGrpSpPr/>
          <p:nvPr/>
        </p:nvGrpSpPr>
        <p:grpSpPr>
          <a:xfrm>
            <a:off x="7248521" y="290189"/>
            <a:ext cx="1935030" cy="1374442"/>
            <a:chOff x="1824177" y="701269"/>
            <a:chExt cx="2166530" cy="102516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F541E7B-D974-6DA8-1951-F85E38F99D21}"/>
                </a:ext>
              </a:extLst>
            </p:cNvPr>
            <p:cNvGrpSpPr/>
            <p:nvPr/>
          </p:nvGrpSpPr>
          <p:grpSpPr>
            <a:xfrm>
              <a:off x="1824177" y="701269"/>
              <a:ext cx="2140275" cy="706588"/>
              <a:chOff x="1824177" y="701269"/>
              <a:chExt cx="2140275" cy="706588"/>
            </a:xfrm>
          </p:grpSpPr>
          <p:pic>
            <p:nvPicPr>
              <p:cNvPr id="157" name="Picture 156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8B9EBE3-890D-C88E-A6E2-4C644F5A7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8" name="Picture 157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F02ED92-A890-141B-92F4-4F376DF3B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9" name="Picture 158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EA79EFB-A274-9606-45E5-F1191F59D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60" name="Picture 159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12E8ED44-DBB0-0EAE-2BE2-7504A4B47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61" name="Picture 16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D7E64B8B-2F40-DFDF-D2BC-B7C4FDA20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62" name="Picture 16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3419F7D-051F-2682-5961-C40FC6669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9788737-7DA5-20F8-1F75-9C187048A84B}"/>
                </a:ext>
              </a:extLst>
            </p:cNvPr>
            <p:cNvGrpSpPr/>
            <p:nvPr/>
          </p:nvGrpSpPr>
          <p:grpSpPr>
            <a:xfrm>
              <a:off x="1850432" y="1019841"/>
              <a:ext cx="2140275" cy="706588"/>
              <a:chOff x="1824177" y="701269"/>
              <a:chExt cx="2140275" cy="706588"/>
            </a:xfrm>
          </p:grpSpPr>
          <p:pic>
            <p:nvPicPr>
              <p:cNvPr id="151" name="Picture 150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73B3E92F-0C40-D5E8-6434-490081902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177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2" name="Picture 151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7202E1A-E903-DB24-70F2-9B0D88A35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2614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3" name="Picture 152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FC8ADEB7-99B6-0CC4-D24E-A38FEF21C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051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4" name="Picture 153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118A76F5-80F7-414C-6A80-53CB7A0B0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9488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5" name="Picture 154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8AE29506-DE48-661F-06EC-01378C1BD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7925" y="701269"/>
                <a:ext cx="698090" cy="698090"/>
              </a:xfrm>
              <a:prstGeom prst="rect">
                <a:avLst/>
              </a:prstGeom>
            </p:spPr>
          </p:pic>
          <p:pic>
            <p:nvPicPr>
              <p:cNvPr id="156" name="Picture 155" descr="A orange with a leaf on it&#10;&#10;AI-generated content may be incorrect.">
                <a:extLst>
                  <a:ext uri="{FF2B5EF4-FFF2-40B4-BE49-F238E27FC236}">
                    <a16:creationId xmlns:a16="http://schemas.microsoft.com/office/drawing/2014/main" id="{3A250E14-A51A-03A3-A030-5D7C3A920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6362" y="709767"/>
                <a:ext cx="698090" cy="69809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65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8225-9C68-9C57-F7BD-B6EA7BC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6E87BD-3D7E-3E5B-C039-5C1A04BA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E733A7-787A-8317-25E3-7B8C3D52428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9C90E6-F74C-18E2-F06D-A24D712F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/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12F98A-735C-D149-6481-C6048FDDF88E}"/>
              </a:ext>
            </a:extLst>
          </p:cNvPr>
          <p:cNvSpPr/>
          <p:nvPr/>
        </p:nvSpPr>
        <p:spPr>
          <a:xfrm>
            <a:off x="2955071" y="1895741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2F0AC-9B97-69C8-F1FC-B5A90F885546}"/>
              </a:ext>
            </a:extLst>
          </p:cNvPr>
          <p:cNvSpPr/>
          <p:nvPr/>
        </p:nvSpPr>
        <p:spPr>
          <a:xfrm>
            <a:off x="430079" y="3142805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3 x 10 + 3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866C8A-828B-D1E9-0017-99F36AAB9DAE}"/>
              </a:ext>
            </a:extLst>
          </p:cNvPr>
          <p:cNvSpPr/>
          <p:nvPr/>
        </p:nvSpPr>
        <p:spPr>
          <a:xfrm>
            <a:off x="537919" y="4872526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3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3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74FA34-2568-65AC-F3B4-0338B74D3BA0}"/>
              </a:ext>
            </a:extLst>
          </p:cNvPr>
          <p:cNvSpPr/>
          <p:nvPr/>
        </p:nvSpPr>
        <p:spPr>
          <a:xfrm>
            <a:off x="824345" y="464021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1563C0-2D04-5793-E6BA-839C8417F9CF}"/>
              </a:ext>
            </a:extLst>
          </p:cNvPr>
          <p:cNvSpPr/>
          <p:nvPr/>
        </p:nvSpPr>
        <p:spPr>
          <a:xfrm>
            <a:off x="2326514" y="5725147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EC8C03-2050-1995-ED48-0AED65A296DF}"/>
              </a:ext>
            </a:extLst>
          </p:cNvPr>
          <p:cNvSpPr/>
          <p:nvPr/>
        </p:nvSpPr>
        <p:spPr>
          <a:xfrm>
            <a:off x="6488851" y="5730025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717CE2E-212E-108D-1EC8-0B73CEA1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A0075A-FC73-AA7B-03BA-6B3AFD98F5C5}"/>
              </a:ext>
            </a:extLst>
          </p:cNvPr>
          <p:cNvSpPr/>
          <p:nvPr/>
        </p:nvSpPr>
        <p:spPr>
          <a:xfrm>
            <a:off x="2965279" y="3188972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52097-603E-F067-2241-41CC681C1344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B23F22D-DA72-BDE9-885E-00143FE3F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CC2986B-025F-625D-56DA-8411C4785998}"/>
              </a:ext>
            </a:extLst>
          </p:cNvPr>
          <p:cNvGrpSpPr/>
          <p:nvPr/>
        </p:nvGrpSpPr>
        <p:grpSpPr>
          <a:xfrm>
            <a:off x="4957970" y="3061837"/>
            <a:ext cx="2693742" cy="886076"/>
            <a:chOff x="237570" y="2777695"/>
            <a:chExt cx="4064163" cy="11685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C0E00E-95A7-A87B-859C-0E6D4993DDB2}"/>
                </a:ext>
              </a:extLst>
            </p:cNvPr>
            <p:cNvGrpSpPr/>
            <p:nvPr/>
          </p:nvGrpSpPr>
          <p:grpSpPr>
            <a:xfrm>
              <a:off x="237570" y="2777695"/>
              <a:ext cx="3655315" cy="1168500"/>
              <a:chOff x="348540" y="2763175"/>
              <a:chExt cx="3655315" cy="11685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7DE2441-58FB-C9F6-B570-73CDEEA0F8C2}"/>
                  </a:ext>
                </a:extLst>
              </p:cNvPr>
              <p:cNvGrpSpPr/>
              <p:nvPr/>
            </p:nvGrpSpPr>
            <p:grpSpPr>
              <a:xfrm rot="5400000">
                <a:off x="976436" y="2143171"/>
                <a:ext cx="1160608" cy="2416400"/>
                <a:chOff x="2526511" y="1509385"/>
                <a:chExt cx="1160608" cy="2416400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038BDDD-AE35-E982-BEE3-3F804AB6C204}"/>
                    </a:ext>
                  </a:extLst>
                </p:cNvPr>
                <p:cNvSpPr/>
                <p:nvPr/>
              </p:nvSpPr>
              <p:spPr>
                <a:xfrm rot="5400000">
                  <a:off x="3327119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283EE56-7C0A-814A-1261-543003F30897}"/>
                    </a:ext>
                  </a:extLst>
                </p:cNvPr>
                <p:cNvSpPr/>
                <p:nvPr/>
              </p:nvSpPr>
              <p:spPr>
                <a:xfrm rot="5400000">
                  <a:off x="2925504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00E08E4-2750-093A-CE15-90F74955B359}"/>
                    </a:ext>
                  </a:extLst>
                </p:cNvPr>
                <p:cNvSpPr/>
                <p:nvPr/>
              </p:nvSpPr>
              <p:spPr>
                <a:xfrm rot="5400000">
                  <a:off x="2529387" y="1509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F69BE7F-B25C-BA76-77E6-69D58B78B75A}"/>
                    </a:ext>
                  </a:extLst>
                </p:cNvPr>
                <p:cNvSpPr/>
                <p:nvPr/>
              </p:nvSpPr>
              <p:spPr>
                <a:xfrm rot="5400000">
                  <a:off x="3326413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ED2CF00-6A20-E089-0740-A8D89D632089}"/>
                    </a:ext>
                  </a:extLst>
                </p:cNvPr>
                <p:cNvSpPr/>
                <p:nvPr/>
              </p:nvSpPr>
              <p:spPr>
                <a:xfrm rot="5400000">
                  <a:off x="2924798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C10D8158-FD56-5A4C-06DE-CB0D0AE009F2}"/>
                    </a:ext>
                  </a:extLst>
                </p:cNvPr>
                <p:cNvSpPr/>
                <p:nvPr/>
              </p:nvSpPr>
              <p:spPr>
                <a:xfrm rot="5400000">
                  <a:off x="2528681" y="192032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68B20BD-43DF-92FE-CF07-1601DE82395E}"/>
                    </a:ext>
                  </a:extLst>
                </p:cNvPr>
                <p:cNvGrpSpPr/>
                <p:nvPr/>
              </p:nvGrpSpPr>
              <p:grpSpPr>
                <a:xfrm>
                  <a:off x="2526511" y="2329347"/>
                  <a:ext cx="1159902" cy="1596438"/>
                  <a:chOff x="523538" y="1816947"/>
                  <a:chExt cx="1159902" cy="1596438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0E44B888-AEA1-31D0-41F5-D87422866E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3440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2BCB223D-83DE-9F5D-A7EA-BFF9CA6760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825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F721F77E-E803-2381-7F97-FC9B1FDF46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708" y="181694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445E41EE-A554-9020-5EFE-55D8789810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2734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6636864B-2334-F93D-62C1-C088C7A612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21119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B53ADFD-8F1C-B62C-A853-A325FD177A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5002" y="222788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9CFC2026-3D55-9C7D-8932-EB43B4E009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7585966F-662B-C7E3-0DA4-11C65DCD62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6E010C0A-31E9-C7F3-CAA2-CDFF3EF14F6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26369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2018AE7-0CF7-DBDA-8D46-443BD2D388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21270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68C2479D-C6C3-835D-B261-0F1E49DC91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9655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35332EC-45C8-0D86-B68B-227B4194C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3538" y="3053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793F287-EB83-ED9C-C58F-A0A8626F755B}"/>
                  </a:ext>
                </a:extLst>
              </p:cNvPr>
              <p:cNvGrpSpPr/>
              <p:nvPr/>
            </p:nvGrpSpPr>
            <p:grpSpPr>
              <a:xfrm>
                <a:off x="2816003" y="2763175"/>
                <a:ext cx="1187852" cy="1161211"/>
                <a:chOff x="-202477" y="4308103"/>
                <a:chExt cx="1187852" cy="1161211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369C19E-A3A4-FB5C-14D7-06913C0039A0}"/>
                    </a:ext>
                  </a:extLst>
                </p:cNvPr>
                <p:cNvSpPr/>
                <p:nvPr/>
              </p:nvSpPr>
              <p:spPr>
                <a:xfrm rot="10800000">
                  <a:off x="625375" y="510654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5C5CCDC-A66C-A11F-4DF1-995F09F53D17}"/>
                    </a:ext>
                  </a:extLst>
                </p:cNvPr>
                <p:cNvSpPr/>
                <p:nvPr/>
              </p:nvSpPr>
              <p:spPr>
                <a:xfrm rot="10800000">
                  <a:off x="625375" y="470492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86E5C3F-09D0-5F33-B229-D2D7E93565F1}"/>
                    </a:ext>
                  </a:extLst>
                </p:cNvPr>
                <p:cNvSpPr/>
                <p:nvPr/>
              </p:nvSpPr>
              <p:spPr>
                <a:xfrm rot="10800000">
                  <a:off x="625375" y="43088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52570CB-221A-B8B5-E905-7E34D37C3B87}"/>
                    </a:ext>
                  </a:extLst>
                </p:cNvPr>
                <p:cNvSpPr/>
                <p:nvPr/>
              </p:nvSpPr>
              <p:spPr>
                <a:xfrm rot="10800000">
                  <a:off x="214433" y="510583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45574D4-3D8E-7F22-B26C-1A959B1A1649}"/>
                    </a:ext>
                  </a:extLst>
                </p:cNvPr>
                <p:cNvSpPr/>
                <p:nvPr/>
              </p:nvSpPr>
              <p:spPr>
                <a:xfrm rot="10800000">
                  <a:off x="214433" y="470422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96AA4CB7-E2A6-9B04-B125-53E63C35FD44}"/>
                    </a:ext>
                  </a:extLst>
                </p:cNvPr>
                <p:cNvSpPr/>
                <p:nvPr/>
              </p:nvSpPr>
              <p:spPr>
                <a:xfrm rot="10800000">
                  <a:off x="214433" y="430810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58351F6-9766-F55D-72D6-F182FE0F9AAA}"/>
                    </a:ext>
                  </a:extLst>
                </p:cNvPr>
                <p:cNvSpPr/>
                <p:nvPr/>
              </p:nvSpPr>
              <p:spPr>
                <a:xfrm rot="10800000">
                  <a:off x="-202477" y="510931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6FA63CBD-ADCC-3189-9D60-66839E2248FA}"/>
                    </a:ext>
                  </a:extLst>
                </p:cNvPr>
                <p:cNvSpPr/>
                <p:nvPr/>
              </p:nvSpPr>
              <p:spPr>
                <a:xfrm rot="10800000">
                  <a:off x="-202477" y="470769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C923EAF2-50ED-A710-FD0B-5E4B6166F360}"/>
                    </a:ext>
                  </a:extLst>
                </p:cNvPr>
                <p:cNvSpPr/>
                <p:nvPr/>
              </p:nvSpPr>
              <p:spPr>
                <a:xfrm rot="10800000">
                  <a:off x="-202477" y="4311582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C59EE2-DDD4-3413-A9C8-8F9B2E1D42B5}"/>
                </a:ext>
              </a:extLst>
            </p:cNvPr>
            <p:cNvSpPr/>
            <p:nvPr/>
          </p:nvSpPr>
          <p:spPr>
            <a:xfrm rot="10800000">
              <a:off x="3941733" y="358011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63B6A1-6682-32F9-C552-1FAE8160941F}"/>
                </a:ext>
              </a:extLst>
            </p:cNvPr>
            <p:cNvSpPr/>
            <p:nvPr/>
          </p:nvSpPr>
          <p:spPr>
            <a:xfrm rot="10800000">
              <a:off x="3941733" y="317849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435DC8-28C2-95D0-DBFA-76B796443CBA}"/>
                </a:ext>
              </a:extLst>
            </p:cNvPr>
            <p:cNvSpPr/>
            <p:nvPr/>
          </p:nvSpPr>
          <p:spPr>
            <a:xfrm rot="10800000">
              <a:off x="3941733" y="278238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5481B8-C8E3-E62F-B829-45798444232A}"/>
              </a:ext>
            </a:extLst>
          </p:cNvPr>
          <p:cNvGrpSpPr/>
          <p:nvPr/>
        </p:nvGrpSpPr>
        <p:grpSpPr>
          <a:xfrm>
            <a:off x="4942348" y="1807135"/>
            <a:ext cx="3235434" cy="886076"/>
            <a:chOff x="4942348" y="1600657"/>
            <a:chExt cx="3235434" cy="8860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388CDF-511D-C572-A0FE-9B8399E5DF5F}"/>
                </a:ext>
              </a:extLst>
            </p:cNvPr>
            <p:cNvGrpSpPr/>
            <p:nvPr/>
          </p:nvGrpSpPr>
          <p:grpSpPr>
            <a:xfrm>
              <a:off x="4942348" y="1600657"/>
              <a:ext cx="2964588" cy="886076"/>
              <a:chOff x="-2371012" y="2710180"/>
              <a:chExt cx="4472800" cy="11685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DA2B1C2-4E35-1E0F-909A-89A6001634ED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CA0183F-27DD-CD8A-8AEE-8FED97F9EC54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8004D117-7FD8-DB5A-44B0-F503484D57B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DAAFB86E-2E2F-930F-1EB3-16BB29E0197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C1698C45-CB8B-2F7F-135F-A5E1B21B375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463C9BAE-9B7A-7BFA-4530-455D824CEB2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D8681265-86F9-5F51-D32F-98939D6D107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69C0118C-44FB-59A4-818B-5ACF891E20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B707AE5B-9939-226C-4C41-0F84EDC468D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64305241-0002-E41E-CA66-32EAAED410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741D7DFF-8A5D-7AA7-0532-0E2C585E98C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B68B2EC7-BDCC-4D67-756E-468816FEEBC9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C5111F20-7473-B975-379D-EE61E8559CE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A273008A-F585-54FA-8D55-C17A6E5B812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345B1A55-22E0-DF1F-90DD-BEA7BE80EC2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Oval 104">
                        <a:extLst>
                          <a:ext uri="{FF2B5EF4-FFF2-40B4-BE49-F238E27FC236}">
                            <a16:creationId xmlns:a16="http://schemas.microsoft.com/office/drawing/2014/main" id="{EC9DA16E-4BEE-E664-66F5-1CFA844CA70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B644976D-EC9C-4331-95ED-D23BE0DAE7A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4A45B939-00A5-E2D2-51F1-93F0FB93E84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D41CDEAC-FE77-B401-8062-A867944964E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D6C8B619-30B1-7989-3C93-33E8CF9F357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A948D873-2DF6-5045-EF32-F71F5AF109B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DE290497-2DD4-DFD9-665B-1F457132AB1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CB0BDCC0-6A09-FB4A-D508-FA6C3AA2539E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843AE70A-E426-3A11-1AAB-44A18E1B677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94849640-9208-CF7B-589E-A20FBD40092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CFE44DCD-218F-5A25-9927-3A15A8242EA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7DFEBFA1-9BE9-AA6B-488E-0BD784888DD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32BFE024-765B-1EE7-2736-52A052B43C9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D41FF5FC-E417-33DA-3EA4-94E9D03F5F7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672B49DE-335F-C457-B5F8-31FEACCE446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58C51A63-008E-15C4-CFB7-B5C90FBA99C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E715C5F4-3560-CDEF-92A1-17DC7F11738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EAC0FFB9-7AFA-65EC-6897-A90F61C731C4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0394A32-BDF5-A3D5-DD9C-38114FD9D0C4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96D97D5-5BA9-99ED-4E38-4E8A77E8AF86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B3F269D-E475-D465-1F3E-ECBE2A450FF0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D36C452-DB43-8653-691E-94FB514625C5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B98E161-1CFB-0638-8070-D150491240DF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60223B-5694-F1D0-3B4A-C594A41C3B1E}"/>
                </a:ext>
              </a:extLst>
            </p:cNvPr>
            <p:cNvGrpSpPr/>
            <p:nvPr/>
          </p:nvGrpSpPr>
          <p:grpSpPr>
            <a:xfrm>
              <a:off x="7939173" y="1606641"/>
              <a:ext cx="238609" cy="877911"/>
              <a:chOff x="7939173" y="1595859"/>
              <a:chExt cx="238609" cy="87791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EF57D58-59A7-163C-3A5A-D770ADB86DD0}"/>
                  </a:ext>
                </a:extLst>
              </p:cNvPr>
              <p:cNvSpPr/>
              <p:nvPr/>
            </p:nvSpPr>
            <p:spPr>
              <a:xfrm rot="10800000">
                <a:off x="7939173" y="2200781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FA49AB-0499-81C5-4CDF-1D79B93CDBB4}"/>
                  </a:ext>
                </a:extLst>
              </p:cNvPr>
              <p:cNvSpPr/>
              <p:nvPr/>
            </p:nvSpPr>
            <p:spPr>
              <a:xfrm rot="10800000">
                <a:off x="7939173" y="1896235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38D95A8-9EEB-1DAE-0617-61BB51349C86}"/>
                  </a:ext>
                </a:extLst>
              </p:cNvPr>
              <p:cNvSpPr/>
              <p:nvPr/>
            </p:nvSpPr>
            <p:spPr>
              <a:xfrm rot="10800000">
                <a:off x="7939173" y="1595859"/>
                <a:ext cx="238609" cy="2729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6B5BAB-4AA3-A1CE-0B8F-9A0464F46988}"/>
              </a:ext>
            </a:extLst>
          </p:cNvPr>
          <p:cNvGrpSpPr/>
          <p:nvPr/>
        </p:nvGrpSpPr>
        <p:grpSpPr>
          <a:xfrm>
            <a:off x="7683949" y="3048270"/>
            <a:ext cx="516467" cy="891478"/>
            <a:chOff x="7683949" y="2841792"/>
            <a:chExt cx="516467" cy="89147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C0E52A6-CC1C-1C5A-67DD-24E88E7BE9ED}"/>
                </a:ext>
              </a:extLst>
            </p:cNvPr>
            <p:cNvGrpSpPr/>
            <p:nvPr/>
          </p:nvGrpSpPr>
          <p:grpSpPr>
            <a:xfrm>
              <a:off x="7683949" y="2855359"/>
              <a:ext cx="238609" cy="877911"/>
              <a:chOff x="7729403" y="2855359"/>
              <a:chExt cx="238609" cy="87791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41DAC2F-8607-329C-6904-5C179EC98581}"/>
                  </a:ext>
                </a:extLst>
              </p:cNvPr>
              <p:cNvSpPr/>
              <p:nvPr/>
            </p:nvSpPr>
            <p:spPr>
              <a:xfrm rot="10800000">
                <a:off x="7729403" y="3460281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7606F5C-ECFD-7B71-BB77-12D49E16E91A}"/>
                  </a:ext>
                </a:extLst>
              </p:cNvPr>
              <p:cNvSpPr/>
              <p:nvPr/>
            </p:nvSpPr>
            <p:spPr>
              <a:xfrm rot="10800000">
                <a:off x="7729403" y="3155735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5D33E72-02CA-D846-129A-9D9C58FAD20A}"/>
                  </a:ext>
                </a:extLst>
              </p:cNvPr>
              <p:cNvSpPr/>
              <p:nvPr/>
            </p:nvSpPr>
            <p:spPr>
              <a:xfrm rot="10800000">
                <a:off x="7729403" y="2855359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95CE4B4-DE9B-4287-C94B-8E8199019274}"/>
                </a:ext>
              </a:extLst>
            </p:cNvPr>
            <p:cNvGrpSpPr/>
            <p:nvPr/>
          </p:nvGrpSpPr>
          <p:grpSpPr>
            <a:xfrm>
              <a:off x="7961807" y="2841792"/>
              <a:ext cx="238609" cy="877911"/>
              <a:chOff x="7729403" y="2855359"/>
              <a:chExt cx="238609" cy="87791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0912DD-3C34-D56C-41DC-223B054DE867}"/>
                  </a:ext>
                </a:extLst>
              </p:cNvPr>
              <p:cNvSpPr/>
              <p:nvPr/>
            </p:nvSpPr>
            <p:spPr>
              <a:xfrm rot="10800000">
                <a:off x="7729403" y="3460281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821490C-64E5-5A34-A678-D8C5A66B3337}"/>
                  </a:ext>
                </a:extLst>
              </p:cNvPr>
              <p:cNvSpPr/>
              <p:nvPr/>
            </p:nvSpPr>
            <p:spPr>
              <a:xfrm rot="10800000">
                <a:off x="7729403" y="3155735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F36C482-660A-6EDA-0916-7ED92E8882F4}"/>
                  </a:ext>
                </a:extLst>
              </p:cNvPr>
              <p:cNvSpPr/>
              <p:nvPr/>
            </p:nvSpPr>
            <p:spPr>
              <a:xfrm rot="10800000">
                <a:off x="7729403" y="2855359"/>
                <a:ext cx="238609" cy="2729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78BF32-9130-0CC0-A087-04E158EACD8C}"/>
              </a:ext>
            </a:extLst>
          </p:cNvPr>
          <p:cNvGrpSpPr/>
          <p:nvPr/>
        </p:nvGrpSpPr>
        <p:grpSpPr>
          <a:xfrm>
            <a:off x="4858653" y="939198"/>
            <a:ext cx="3407615" cy="1007984"/>
            <a:chOff x="4858653" y="939198"/>
            <a:chExt cx="3407615" cy="1007984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35D1A844-E7A4-70A6-A212-C0C4C8263B5B}"/>
                </a:ext>
              </a:extLst>
            </p:cNvPr>
            <p:cNvSpPr/>
            <p:nvPr/>
          </p:nvSpPr>
          <p:spPr>
            <a:xfrm rot="5400000">
              <a:off x="6312014" y="-7072"/>
              <a:ext cx="500893" cy="3407615"/>
            </a:xfrm>
            <a:prstGeom prst="leftBrace">
              <a:avLst>
                <a:gd name="adj1" fmla="val 8333"/>
                <a:gd name="adj2" fmla="val 4945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93B9DB-454E-202C-D17F-14162885586D}"/>
                </a:ext>
              </a:extLst>
            </p:cNvPr>
            <p:cNvSpPr/>
            <p:nvPr/>
          </p:nvSpPr>
          <p:spPr>
            <a:xfrm>
              <a:off x="5722910" y="939198"/>
              <a:ext cx="16745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endParaRPr lang="en-US" sz="24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C64716-48F0-FC0E-D7B7-B60D5CAA5FB1}"/>
              </a:ext>
            </a:extLst>
          </p:cNvPr>
          <p:cNvGrpSpPr/>
          <p:nvPr/>
        </p:nvGrpSpPr>
        <p:grpSpPr>
          <a:xfrm>
            <a:off x="4858655" y="4002413"/>
            <a:ext cx="2825833" cy="747544"/>
            <a:chOff x="4858655" y="4002413"/>
            <a:chExt cx="2825833" cy="747544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D9E08D21-B27F-9314-6E3A-AA8B50B9E0BA}"/>
                </a:ext>
              </a:extLst>
            </p:cNvPr>
            <p:cNvSpPr/>
            <p:nvPr/>
          </p:nvSpPr>
          <p:spPr>
            <a:xfrm rot="16200000" flipV="1">
              <a:off x="6135076" y="2725992"/>
              <a:ext cx="272992" cy="2825833"/>
            </a:xfrm>
            <a:prstGeom prst="leftBrace">
              <a:avLst>
                <a:gd name="adj1" fmla="val 8333"/>
                <a:gd name="adj2" fmla="val 4945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7B64159-5AD8-ED72-D0BB-F11CFF4DDE43}"/>
                </a:ext>
              </a:extLst>
            </p:cNvPr>
            <p:cNvSpPr/>
            <p:nvPr/>
          </p:nvSpPr>
          <p:spPr>
            <a:xfrm>
              <a:off x="5451924" y="4288292"/>
              <a:ext cx="16745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30</a:t>
              </a:r>
              <a:endParaRPr lang="en-US" sz="2400" b="1" cap="none" spc="0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5FFA62-769D-67FD-E368-D969BFFE9ECE}"/>
              </a:ext>
            </a:extLst>
          </p:cNvPr>
          <p:cNvGrpSpPr/>
          <p:nvPr/>
        </p:nvGrpSpPr>
        <p:grpSpPr>
          <a:xfrm>
            <a:off x="7142117" y="3982859"/>
            <a:ext cx="1674571" cy="781884"/>
            <a:chOff x="7142117" y="3982859"/>
            <a:chExt cx="1674571" cy="781884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AFEBAC46-A260-C931-20ED-91DBB47C30C1}"/>
                </a:ext>
              </a:extLst>
            </p:cNvPr>
            <p:cNvSpPr/>
            <p:nvPr/>
          </p:nvSpPr>
          <p:spPr>
            <a:xfrm rot="16200000" flipV="1">
              <a:off x="7789067" y="3878282"/>
              <a:ext cx="317205" cy="526360"/>
            </a:xfrm>
            <a:prstGeom prst="leftBrace">
              <a:avLst>
                <a:gd name="adj1" fmla="val 8333"/>
                <a:gd name="adj2" fmla="val 4945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0AF549-CA19-834F-F9E4-BD603271E093}"/>
                </a:ext>
              </a:extLst>
            </p:cNvPr>
            <p:cNvSpPr/>
            <p:nvPr/>
          </p:nvSpPr>
          <p:spPr>
            <a:xfrm>
              <a:off x="7142117" y="4303078"/>
              <a:ext cx="1674571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63F25F-4A05-44C8-FCB7-662A32CD495C}"/>
              </a:ext>
            </a:extLst>
          </p:cNvPr>
          <p:cNvGrpSpPr/>
          <p:nvPr/>
        </p:nvGrpSpPr>
        <p:grpSpPr>
          <a:xfrm>
            <a:off x="758500" y="2624533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3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509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43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12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12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12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12 x 2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12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3048432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3027095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027094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027094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027095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12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457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12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12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9 x 12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6 x 12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132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360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984</TotalTime>
  <Words>247</Words>
  <Application>Microsoft Office PowerPoint</Application>
  <PresentationFormat>On-screen Show (4:3)</PresentationFormat>
  <Paragraphs>90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2026-01-26T13:38:00Z</dcterms:modified>
  <cp:category/>
</cp:coreProperties>
</file>