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8" r:id="rId4"/>
    <p:sldId id="28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94735" y="863898"/>
            <a:ext cx="79247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Ordering </a:t>
            </a:r>
          </a:p>
          <a:p>
            <a:pPr algn="ctr"/>
            <a:r>
              <a:rPr lang="en-GB" sz="4400" dirty="0"/>
              <a:t>Percentages &amp; Fractions</a:t>
            </a:r>
            <a:endParaRPr lang="en-GB" sz="72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372D6-DC76-F388-1F7F-8DACB0450C1D}"/>
              </a:ext>
            </a:extLst>
          </p:cNvPr>
          <p:cNvSpPr txBox="1"/>
          <p:nvPr/>
        </p:nvSpPr>
        <p:spPr>
          <a:xfrm>
            <a:off x="3180167" y="3665058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35%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F31E9-8846-8DA1-3363-E47F2A2F3DBA}"/>
              </a:ext>
            </a:extLst>
          </p:cNvPr>
          <p:cNvSpPr txBox="1"/>
          <p:nvPr/>
        </p:nvSpPr>
        <p:spPr>
          <a:xfrm>
            <a:off x="6873837" y="3665058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43%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CBCE6-893A-7CE9-37C7-4C59EB64447C}"/>
                  </a:ext>
                </a:extLst>
              </p:cNvPr>
              <p:cNvSpPr txBox="1"/>
              <p:nvPr/>
            </p:nvSpPr>
            <p:spPr>
              <a:xfrm>
                <a:off x="1750709" y="3574521"/>
                <a:ext cx="116058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7CBCE6-893A-7CE9-37C7-4C59EB64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09" y="3574521"/>
                <a:ext cx="1160584" cy="781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6E593-5953-60EE-0867-B27C0F6D73B9}"/>
                  </a:ext>
                </a:extLst>
              </p:cNvPr>
              <p:cNvSpPr txBox="1"/>
              <p:nvPr/>
            </p:nvSpPr>
            <p:spPr>
              <a:xfrm>
                <a:off x="5137164" y="3575418"/>
                <a:ext cx="116058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6E593-5953-60EE-0867-B27C0F6D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64" y="3575418"/>
                <a:ext cx="1160584" cy="781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the fractions into percentages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790571" y="473054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730540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210677" y="4730539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730538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43%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930892" y="1700981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smallest</a:t>
              </a:r>
              <a:r>
                <a:rPr lang="en-US" sz="2800" dirty="0"/>
                <a:t> to the </a:t>
              </a:r>
              <a:r>
                <a:rPr lang="en-US" sz="2800" b="1" dirty="0"/>
                <a:t>largest.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83FEEA-4EA9-E89E-0932-3B0DBCC2B865}"/>
              </a:ext>
            </a:extLst>
          </p:cNvPr>
          <p:cNvGrpSpPr/>
          <p:nvPr/>
        </p:nvGrpSpPr>
        <p:grpSpPr>
          <a:xfrm>
            <a:off x="1733646" y="5529637"/>
            <a:ext cx="6347668" cy="781304"/>
            <a:chOff x="1733646" y="5529637"/>
            <a:chExt cx="6347668" cy="7813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65DD23-1AA3-E978-EEBC-8EF49EE95849}"/>
                </a:ext>
              </a:extLst>
            </p:cNvPr>
            <p:cNvSpPr txBox="1"/>
            <p:nvPr/>
          </p:nvSpPr>
          <p:spPr>
            <a:xfrm>
              <a:off x="4808748" y="5529637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35%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E787BE-E3C9-14A7-96AD-FFF876BEF81E}"/>
                </a:ext>
              </a:extLst>
            </p:cNvPr>
            <p:cNvSpPr txBox="1"/>
            <p:nvPr/>
          </p:nvSpPr>
          <p:spPr>
            <a:xfrm>
              <a:off x="6873837" y="5529637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43%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7E432D7-67E3-B652-6C0F-ACD92E7FA9B1}"/>
                    </a:ext>
                  </a:extLst>
                </p:cNvPr>
                <p:cNvSpPr txBox="1"/>
                <p:nvPr/>
              </p:nvSpPr>
              <p:spPr>
                <a:xfrm>
                  <a:off x="3271197" y="5529637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7E432D7-67E3-B652-6C0F-ACD92E7FA9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197" y="5529637"/>
                  <a:ext cx="1160584" cy="781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A445313-90FB-EA6D-21F2-AA66B6AD30AC}"/>
                    </a:ext>
                  </a:extLst>
                </p:cNvPr>
                <p:cNvSpPr txBox="1"/>
                <p:nvPr/>
              </p:nvSpPr>
              <p:spPr>
                <a:xfrm>
                  <a:off x="1733646" y="5529637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A445313-90FB-EA6D-21F2-AA66B6AD3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646" y="5529637"/>
                  <a:ext cx="1160584" cy="781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751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18455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18698 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99829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48%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99829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43%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CA9756-EC97-707C-E5AA-334EA632BE1A}"/>
                  </a:ext>
                </a:extLst>
              </p:cNvPr>
              <p:cNvSpPr txBox="1"/>
              <p:nvPr/>
            </p:nvSpPr>
            <p:spPr>
              <a:xfrm>
                <a:off x="1449647" y="3309292"/>
                <a:ext cx="1160584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CA9756-EC97-707C-E5AA-334EA632B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47" y="3309292"/>
                <a:ext cx="1160584" cy="790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2DF387-C4FA-974E-813E-2CB0E5F4E35F}"/>
                  </a:ext>
                </a:extLst>
              </p:cNvPr>
              <p:cNvSpPr txBox="1"/>
              <p:nvPr/>
            </p:nvSpPr>
            <p:spPr>
              <a:xfrm>
                <a:off x="4836102" y="3310189"/>
                <a:ext cx="1160584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2DF387-C4FA-974E-813E-2CB0E5F4E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102" y="3310189"/>
                <a:ext cx="1160584" cy="790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fractions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49647" y="442602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59700" y="442602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69753" y="44260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42602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43%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1593B-0303-710F-77FA-D8E7581D459A}"/>
              </a:ext>
            </a:extLst>
          </p:cNvPr>
          <p:cNvGrpSpPr/>
          <p:nvPr/>
        </p:nvGrpSpPr>
        <p:grpSpPr>
          <a:xfrm>
            <a:off x="1456678" y="5484498"/>
            <a:ext cx="6572867" cy="790088"/>
            <a:chOff x="1456678" y="5484498"/>
            <a:chExt cx="6572867" cy="79008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E810-BDF8-ED45-0E3F-0F3BFFADCFB7}"/>
                </a:ext>
              </a:extLst>
            </p:cNvPr>
            <p:cNvSpPr txBox="1"/>
            <p:nvPr/>
          </p:nvSpPr>
          <p:spPr>
            <a:xfrm>
              <a:off x="6341422" y="548449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48%</a:t>
              </a:r>
              <a:endParaRPr lang="en-GB" sz="2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6FD28D-EBC6-CCA9-893F-DD83C2FE0994}"/>
                </a:ext>
              </a:extLst>
            </p:cNvPr>
            <p:cNvSpPr txBox="1"/>
            <p:nvPr/>
          </p:nvSpPr>
          <p:spPr>
            <a:xfrm>
              <a:off x="3093391" y="548449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43%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2C7A32-E757-3589-46D5-D4E0E97AB0FF}"/>
                    </a:ext>
                  </a:extLst>
                </p:cNvPr>
                <p:cNvSpPr txBox="1"/>
                <p:nvPr/>
              </p:nvSpPr>
              <p:spPr>
                <a:xfrm>
                  <a:off x="1456678" y="5484498"/>
                  <a:ext cx="1160584" cy="790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2C7A32-E757-3589-46D5-D4E0E97AB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678" y="5484498"/>
                  <a:ext cx="1160584" cy="7900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51F4031-44E1-4EB8-222A-E8A609404197}"/>
                    </a:ext>
                  </a:extLst>
                </p:cNvPr>
                <p:cNvSpPr txBox="1"/>
                <p:nvPr/>
              </p:nvSpPr>
              <p:spPr>
                <a:xfrm>
                  <a:off x="4843133" y="5484498"/>
                  <a:ext cx="1160584" cy="790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51F4031-44E1-4EB8-222A-E8A609404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133" y="5484498"/>
                  <a:ext cx="1160584" cy="7900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37396 0.00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37414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3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ascending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fractions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3116233" y="3772236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72236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F6F9D-51EF-69CF-1FD1-5572FEED344C}"/>
                  </a:ext>
                </a:extLst>
              </p:cNvPr>
              <p:cNvSpPr txBox="1"/>
              <p:nvPr/>
            </p:nvSpPr>
            <p:spPr>
              <a:xfrm>
                <a:off x="1686775" y="3681699"/>
                <a:ext cx="1160584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F6F9D-51EF-69CF-1FD1-5572FEED3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75" y="3681699"/>
                <a:ext cx="1160584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2DA0F-2F8D-7D44-9CD4-B86D463026AB}"/>
                  </a:ext>
                </a:extLst>
              </p:cNvPr>
              <p:cNvSpPr txBox="1"/>
              <p:nvPr/>
            </p:nvSpPr>
            <p:spPr>
              <a:xfrm>
                <a:off x="5073230" y="3682596"/>
                <a:ext cx="1160584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2DA0F-2F8D-7D44-9CD4-B86D4630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30" y="3682596"/>
                <a:ext cx="1160584" cy="781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686775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377411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106881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16934" y="47860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25%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1BC17-1CBB-355A-3DC3-28CEA804F61E}"/>
              </a:ext>
            </a:extLst>
          </p:cNvPr>
          <p:cNvGrpSpPr/>
          <p:nvPr/>
        </p:nvGrpSpPr>
        <p:grpSpPr>
          <a:xfrm>
            <a:off x="1693806" y="5662704"/>
            <a:ext cx="6600449" cy="790088"/>
            <a:chOff x="1693806" y="5662704"/>
            <a:chExt cx="6600449" cy="790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8FC5E23-04D7-AC43-F1A0-EC9C94C65FF7}"/>
                    </a:ext>
                  </a:extLst>
                </p:cNvPr>
                <p:cNvSpPr txBox="1"/>
                <p:nvPr/>
              </p:nvSpPr>
              <p:spPr>
                <a:xfrm>
                  <a:off x="1693806" y="5662704"/>
                  <a:ext cx="1160584" cy="790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5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8FC5E23-04D7-AC43-F1A0-EC9C94C65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806" y="5662704"/>
                  <a:ext cx="1160584" cy="7900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51C09-9826-98F3-B981-BC736E1E373D}"/>
                </a:ext>
              </a:extLst>
            </p:cNvPr>
            <p:cNvSpPr txBox="1"/>
            <p:nvPr/>
          </p:nvSpPr>
          <p:spPr>
            <a:xfrm>
              <a:off x="6606132" y="566270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55%</a:t>
              </a:r>
              <a:endParaRPr lang="en-GB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FED31-CDCE-9409-FE0E-8E7D718EF7E1}"/>
                </a:ext>
              </a:extLst>
            </p:cNvPr>
            <p:cNvSpPr txBox="1"/>
            <p:nvPr/>
          </p:nvSpPr>
          <p:spPr>
            <a:xfrm>
              <a:off x="3315617" y="566270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25%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D7A6BE1-89E5-38FC-B9F7-A039DF7F73A9}"/>
                    </a:ext>
                  </a:extLst>
                </p:cNvPr>
                <p:cNvSpPr txBox="1"/>
                <p:nvPr/>
              </p:nvSpPr>
              <p:spPr>
                <a:xfrm>
                  <a:off x="4984321" y="5662704"/>
                  <a:ext cx="1160584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D7A6BE1-89E5-38FC-B9F7-A039DF7F7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321" y="5662704"/>
                  <a:ext cx="1160584" cy="7813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3776 -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760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40/100 = 4/10 = 40%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1402</TotalTime>
  <Words>194</Words>
  <Application>Microsoft Office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2026-02-10T12:36:09Z</dcterms:modified>
  <cp:category/>
</cp:coreProperties>
</file>