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76" r:id="rId3"/>
    <p:sldId id="280" r:id="rId4"/>
    <p:sldId id="308" r:id="rId5"/>
    <p:sldId id="305" r:id="rId6"/>
    <p:sldId id="307" r:id="rId7"/>
    <p:sldId id="30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10/02/2026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4164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894735" y="1114542"/>
            <a:ext cx="79247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Percentage of an amount: 90%</a:t>
            </a:r>
            <a:endParaRPr lang="en-GB" sz="7200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6" name="Picture 5" descr="A cartoon of a wizard&#10;&#10;AI-generated content may be incorrect.">
            <a:extLst>
              <a:ext uri="{FF2B5EF4-FFF2-40B4-BE49-F238E27FC236}">
                <a16:creationId xmlns:a16="http://schemas.microsoft.com/office/drawing/2014/main" id="{648A0BE5-D8F1-64E3-4C6A-E5D4A4D05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1337" y="2802992"/>
            <a:ext cx="4192086" cy="389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>
            <a:extLst>
              <a:ext uri="{FF2B5EF4-FFF2-40B4-BE49-F238E27FC236}">
                <a16:creationId xmlns:a16="http://schemas.microsoft.com/office/drawing/2014/main" id="{DF33FC22-7A21-44E4-BB79-A9F6B5A60927}"/>
              </a:ext>
            </a:extLst>
          </p:cNvPr>
          <p:cNvSpPr/>
          <p:nvPr/>
        </p:nvSpPr>
        <p:spPr>
          <a:xfrm>
            <a:off x="2760618" y="1728805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99FDE0A-CCEF-40E3-9191-A48F45A815BC}"/>
              </a:ext>
            </a:extLst>
          </p:cNvPr>
          <p:cNvSpPr/>
          <p:nvPr/>
        </p:nvSpPr>
        <p:spPr>
          <a:xfrm>
            <a:off x="2760618" y="2070740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C659481-B4D7-4475-9B0B-4E1E4018E411}"/>
              </a:ext>
            </a:extLst>
          </p:cNvPr>
          <p:cNvSpPr/>
          <p:nvPr/>
        </p:nvSpPr>
        <p:spPr>
          <a:xfrm>
            <a:off x="2760618" y="2412675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D40CAC19-5EEE-4E29-9E77-9917F51E08AA}"/>
              </a:ext>
            </a:extLst>
          </p:cNvPr>
          <p:cNvSpPr/>
          <p:nvPr/>
        </p:nvSpPr>
        <p:spPr>
          <a:xfrm>
            <a:off x="2760618" y="2754612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8D9F81E6-4A95-4CB4-B81C-9FDECBAA9E69}"/>
              </a:ext>
            </a:extLst>
          </p:cNvPr>
          <p:cNvSpPr/>
          <p:nvPr/>
        </p:nvSpPr>
        <p:spPr>
          <a:xfrm>
            <a:off x="2760618" y="3096547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99DB5E40-907D-4537-B7A7-CA902150A8AE}"/>
              </a:ext>
            </a:extLst>
          </p:cNvPr>
          <p:cNvSpPr/>
          <p:nvPr/>
        </p:nvSpPr>
        <p:spPr>
          <a:xfrm>
            <a:off x="2760618" y="3438482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9B30174B-6025-4424-B5B3-95E0DF70800B}"/>
              </a:ext>
            </a:extLst>
          </p:cNvPr>
          <p:cNvSpPr/>
          <p:nvPr/>
        </p:nvSpPr>
        <p:spPr>
          <a:xfrm>
            <a:off x="2760618" y="3780417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EFDE1C8F-2A16-43FE-88E4-7D00AB6BD307}"/>
              </a:ext>
            </a:extLst>
          </p:cNvPr>
          <p:cNvSpPr/>
          <p:nvPr/>
        </p:nvSpPr>
        <p:spPr>
          <a:xfrm>
            <a:off x="2760618" y="4122352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376F3F28-D356-46A9-9EC6-4C4DE839BF7F}"/>
              </a:ext>
            </a:extLst>
          </p:cNvPr>
          <p:cNvSpPr/>
          <p:nvPr/>
        </p:nvSpPr>
        <p:spPr>
          <a:xfrm>
            <a:off x="2760618" y="4464288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76C6FB57-F050-4E88-BA7C-9B969F5332C7}"/>
              </a:ext>
            </a:extLst>
          </p:cNvPr>
          <p:cNvSpPr/>
          <p:nvPr/>
        </p:nvSpPr>
        <p:spPr>
          <a:xfrm>
            <a:off x="2760618" y="4806224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153B3E95-3D50-4AB2-9C0D-242E84222F10}"/>
              </a:ext>
            </a:extLst>
          </p:cNvPr>
          <p:cNvSpPr/>
          <p:nvPr/>
        </p:nvSpPr>
        <p:spPr>
          <a:xfrm>
            <a:off x="3124899" y="1728653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0153EFC-AF9D-4D17-9E47-2E55384B210B}"/>
              </a:ext>
            </a:extLst>
          </p:cNvPr>
          <p:cNvSpPr/>
          <p:nvPr/>
        </p:nvSpPr>
        <p:spPr>
          <a:xfrm>
            <a:off x="3124899" y="2070588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CB070D9-F728-4142-8BC0-911C84225530}"/>
              </a:ext>
            </a:extLst>
          </p:cNvPr>
          <p:cNvSpPr/>
          <p:nvPr/>
        </p:nvSpPr>
        <p:spPr>
          <a:xfrm>
            <a:off x="3124899" y="2412523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A16E2CE-8ED5-46C3-AE98-901538213976}"/>
              </a:ext>
            </a:extLst>
          </p:cNvPr>
          <p:cNvSpPr/>
          <p:nvPr/>
        </p:nvSpPr>
        <p:spPr>
          <a:xfrm>
            <a:off x="3124899" y="2754458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78E5FF5-93CC-444E-B6CF-DF65885749F4}"/>
              </a:ext>
            </a:extLst>
          </p:cNvPr>
          <p:cNvSpPr/>
          <p:nvPr/>
        </p:nvSpPr>
        <p:spPr>
          <a:xfrm>
            <a:off x="3124899" y="3096393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3D6445FA-C581-45A4-A93B-5B7F82788231}"/>
              </a:ext>
            </a:extLst>
          </p:cNvPr>
          <p:cNvSpPr/>
          <p:nvPr/>
        </p:nvSpPr>
        <p:spPr>
          <a:xfrm>
            <a:off x="3124899" y="3438328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97D2466-61C1-49D0-965B-A52CD54FDE5C}"/>
              </a:ext>
            </a:extLst>
          </p:cNvPr>
          <p:cNvSpPr/>
          <p:nvPr/>
        </p:nvSpPr>
        <p:spPr>
          <a:xfrm>
            <a:off x="3124899" y="3780263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BE1EF540-EDA4-48F3-B1D3-D7031156B349}"/>
              </a:ext>
            </a:extLst>
          </p:cNvPr>
          <p:cNvSpPr/>
          <p:nvPr/>
        </p:nvSpPr>
        <p:spPr>
          <a:xfrm>
            <a:off x="3124899" y="4122199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4E34E4F9-7575-44F9-9563-25719809D9DE}"/>
              </a:ext>
            </a:extLst>
          </p:cNvPr>
          <p:cNvSpPr/>
          <p:nvPr/>
        </p:nvSpPr>
        <p:spPr>
          <a:xfrm>
            <a:off x="3124899" y="4464134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94B31EC1-284D-4DB4-9D01-E9004E1FE901}"/>
              </a:ext>
            </a:extLst>
          </p:cNvPr>
          <p:cNvSpPr/>
          <p:nvPr/>
        </p:nvSpPr>
        <p:spPr>
          <a:xfrm>
            <a:off x="3124899" y="4806070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4628DCC5-DD18-4FC7-A861-5ED37F4CCACB}"/>
              </a:ext>
            </a:extLst>
          </p:cNvPr>
          <p:cNvSpPr/>
          <p:nvPr/>
        </p:nvSpPr>
        <p:spPr>
          <a:xfrm>
            <a:off x="3489179" y="1728653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B751886-ACE2-4802-BFC2-7D10DE6DD281}"/>
              </a:ext>
            </a:extLst>
          </p:cNvPr>
          <p:cNvSpPr/>
          <p:nvPr/>
        </p:nvSpPr>
        <p:spPr>
          <a:xfrm>
            <a:off x="3489179" y="2070588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80C21B5-2162-431E-9EB3-BB5FF303CE70}"/>
              </a:ext>
            </a:extLst>
          </p:cNvPr>
          <p:cNvSpPr/>
          <p:nvPr/>
        </p:nvSpPr>
        <p:spPr>
          <a:xfrm>
            <a:off x="3489179" y="2412523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4DE8E3A-24AC-4AB3-A265-6B05D89FB8BE}"/>
              </a:ext>
            </a:extLst>
          </p:cNvPr>
          <p:cNvSpPr/>
          <p:nvPr/>
        </p:nvSpPr>
        <p:spPr>
          <a:xfrm>
            <a:off x="3489179" y="2754458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33EEF0E-9769-48AC-AA1F-BF6AD2504448}"/>
              </a:ext>
            </a:extLst>
          </p:cNvPr>
          <p:cNvSpPr/>
          <p:nvPr/>
        </p:nvSpPr>
        <p:spPr>
          <a:xfrm>
            <a:off x="3489179" y="3096393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447A531-9E75-47FA-8E2C-C3A428CF9B16}"/>
              </a:ext>
            </a:extLst>
          </p:cNvPr>
          <p:cNvSpPr/>
          <p:nvPr/>
        </p:nvSpPr>
        <p:spPr>
          <a:xfrm>
            <a:off x="3489179" y="3438328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C1E98A8-0E9D-4C20-A3F0-7648ED641426}"/>
              </a:ext>
            </a:extLst>
          </p:cNvPr>
          <p:cNvSpPr/>
          <p:nvPr/>
        </p:nvSpPr>
        <p:spPr>
          <a:xfrm>
            <a:off x="3489179" y="3780263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FA6B93E4-1A69-4AC7-B8BD-99B1D6AE442D}"/>
              </a:ext>
            </a:extLst>
          </p:cNvPr>
          <p:cNvSpPr/>
          <p:nvPr/>
        </p:nvSpPr>
        <p:spPr>
          <a:xfrm>
            <a:off x="3489179" y="4122199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6E1C2A9-A0CC-439A-8CC8-2392AB06A46C}"/>
              </a:ext>
            </a:extLst>
          </p:cNvPr>
          <p:cNvSpPr/>
          <p:nvPr/>
        </p:nvSpPr>
        <p:spPr>
          <a:xfrm>
            <a:off x="3489179" y="4464134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79E439D2-A015-4160-8393-8A8937B9AB72}"/>
              </a:ext>
            </a:extLst>
          </p:cNvPr>
          <p:cNvSpPr/>
          <p:nvPr/>
        </p:nvSpPr>
        <p:spPr>
          <a:xfrm>
            <a:off x="3489179" y="4806070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F64DFCA-67C2-4285-B1D1-D9BFE131FAFC}"/>
              </a:ext>
            </a:extLst>
          </p:cNvPr>
          <p:cNvSpPr/>
          <p:nvPr/>
        </p:nvSpPr>
        <p:spPr>
          <a:xfrm>
            <a:off x="3853460" y="1728653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828CC64-0CA5-4E58-B5BF-57CDBEE3A9D7}"/>
              </a:ext>
            </a:extLst>
          </p:cNvPr>
          <p:cNvSpPr/>
          <p:nvPr/>
        </p:nvSpPr>
        <p:spPr>
          <a:xfrm>
            <a:off x="3853460" y="2070588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63EFB5B-4364-424C-9285-E50DFBA2A747}"/>
              </a:ext>
            </a:extLst>
          </p:cNvPr>
          <p:cNvSpPr/>
          <p:nvPr/>
        </p:nvSpPr>
        <p:spPr>
          <a:xfrm>
            <a:off x="3853460" y="2412523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EFF5627-1531-4C02-8993-FB5D66649ECF}"/>
              </a:ext>
            </a:extLst>
          </p:cNvPr>
          <p:cNvSpPr/>
          <p:nvPr/>
        </p:nvSpPr>
        <p:spPr>
          <a:xfrm>
            <a:off x="3853460" y="2754458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9B9CD08-038D-41D9-9C71-0BC8CF285D92}"/>
              </a:ext>
            </a:extLst>
          </p:cNvPr>
          <p:cNvSpPr/>
          <p:nvPr/>
        </p:nvSpPr>
        <p:spPr>
          <a:xfrm>
            <a:off x="3853460" y="3096393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FD8009A-7AD7-450F-9F83-DABF8651F49F}"/>
              </a:ext>
            </a:extLst>
          </p:cNvPr>
          <p:cNvSpPr/>
          <p:nvPr/>
        </p:nvSpPr>
        <p:spPr>
          <a:xfrm>
            <a:off x="3853460" y="3438328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5B80194-7BAE-45A6-BAF5-6D66EC378F58}"/>
              </a:ext>
            </a:extLst>
          </p:cNvPr>
          <p:cNvSpPr/>
          <p:nvPr/>
        </p:nvSpPr>
        <p:spPr>
          <a:xfrm>
            <a:off x="3853460" y="3780263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E6130098-D9F7-4D79-82F7-557A6CD511ED}"/>
              </a:ext>
            </a:extLst>
          </p:cNvPr>
          <p:cNvSpPr/>
          <p:nvPr/>
        </p:nvSpPr>
        <p:spPr>
          <a:xfrm>
            <a:off x="3853460" y="4122199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5C42973-4255-47B7-8B63-9046C776E5F4}"/>
              </a:ext>
            </a:extLst>
          </p:cNvPr>
          <p:cNvSpPr/>
          <p:nvPr/>
        </p:nvSpPr>
        <p:spPr>
          <a:xfrm>
            <a:off x="3853460" y="4464134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B8D7311-BCC2-4E7D-BA8C-B8001EB46D14}"/>
              </a:ext>
            </a:extLst>
          </p:cNvPr>
          <p:cNvSpPr/>
          <p:nvPr/>
        </p:nvSpPr>
        <p:spPr>
          <a:xfrm>
            <a:off x="3853460" y="4806070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322C119-83E5-483F-A445-AA00E9930195}"/>
              </a:ext>
            </a:extLst>
          </p:cNvPr>
          <p:cNvSpPr/>
          <p:nvPr/>
        </p:nvSpPr>
        <p:spPr>
          <a:xfrm>
            <a:off x="4217739" y="1728653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0EC4B51-17B7-455E-B2FF-FE8F27C75C31}"/>
              </a:ext>
            </a:extLst>
          </p:cNvPr>
          <p:cNvSpPr/>
          <p:nvPr/>
        </p:nvSpPr>
        <p:spPr>
          <a:xfrm>
            <a:off x="4217739" y="2070588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349DEDE-12EB-4B10-A5C8-15D71AEA99DE}"/>
              </a:ext>
            </a:extLst>
          </p:cNvPr>
          <p:cNvSpPr/>
          <p:nvPr/>
        </p:nvSpPr>
        <p:spPr>
          <a:xfrm>
            <a:off x="4217739" y="2412523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3D2D572-DDDD-4B69-BD09-076868A60476}"/>
              </a:ext>
            </a:extLst>
          </p:cNvPr>
          <p:cNvSpPr/>
          <p:nvPr/>
        </p:nvSpPr>
        <p:spPr>
          <a:xfrm>
            <a:off x="4217739" y="2754458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98666E1-6744-4BF9-A801-F3EDB7ECC134}"/>
              </a:ext>
            </a:extLst>
          </p:cNvPr>
          <p:cNvSpPr/>
          <p:nvPr/>
        </p:nvSpPr>
        <p:spPr>
          <a:xfrm>
            <a:off x="4217739" y="3096393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25C9C19-8476-479D-B308-DCAE42CD20C0}"/>
              </a:ext>
            </a:extLst>
          </p:cNvPr>
          <p:cNvSpPr/>
          <p:nvPr/>
        </p:nvSpPr>
        <p:spPr>
          <a:xfrm>
            <a:off x="4217739" y="3438328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2E7C2CF-1E27-4C69-8E71-A639A34B5E04}"/>
              </a:ext>
            </a:extLst>
          </p:cNvPr>
          <p:cNvSpPr/>
          <p:nvPr/>
        </p:nvSpPr>
        <p:spPr>
          <a:xfrm>
            <a:off x="4217739" y="3780263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7B798F2-2DBD-43E7-B973-93C3DA6AB8B9}"/>
              </a:ext>
            </a:extLst>
          </p:cNvPr>
          <p:cNvSpPr/>
          <p:nvPr/>
        </p:nvSpPr>
        <p:spPr>
          <a:xfrm>
            <a:off x="4217739" y="4122199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6A1A3C0-38E4-4DCB-93D8-C3A89A671005}"/>
              </a:ext>
            </a:extLst>
          </p:cNvPr>
          <p:cNvSpPr/>
          <p:nvPr/>
        </p:nvSpPr>
        <p:spPr>
          <a:xfrm>
            <a:off x="4217739" y="4464134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39A23F3-324C-48D2-83A4-1439B5A3631B}"/>
              </a:ext>
            </a:extLst>
          </p:cNvPr>
          <p:cNvSpPr/>
          <p:nvPr/>
        </p:nvSpPr>
        <p:spPr>
          <a:xfrm>
            <a:off x="4217739" y="4806070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30E085A-7058-425D-ACE5-E5A9059AC96C}"/>
              </a:ext>
            </a:extLst>
          </p:cNvPr>
          <p:cNvSpPr/>
          <p:nvPr/>
        </p:nvSpPr>
        <p:spPr>
          <a:xfrm>
            <a:off x="4582019" y="1728653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9B5C369-257A-4279-A2AE-B9B39B0AA2DC}"/>
              </a:ext>
            </a:extLst>
          </p:cNvPr>
          <p:cNvSpPr/>
          <p:nvPr/>
        </p:nvSpPr>
        <p:spPr>
          <a:xfrm>
            <a:off x="4582019" y="2070588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FB0634D-5D2B-45CB-8C2A-321A14A8F2C3}"/>
              </a:ext>
            </a:extLst>
          </p:cNvPr>
          <p:cNvSpPr/>
          <p:nvPr/>
        </p:nvSpPr>
        <p:spPr>
          <a:xfrm>
            <a:off x="4582019" y="2412523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32C1563-B08A-4017-ABAA-4393AD44C831}"/>
              </a:ext>
            </a:extLst>
          </p:cNvPr>
          <p:cNvSpPr/>
          <p:nvPr/>
        </p:nvSpPr>
        <p:spPr>
          <a:xfrm>
            <a:off x="4582019" y="2754458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29EC079-A861-480E-AEFD-D20EA3BADB1F}"/>
              </a:ext>
            </a:extLst>
          </p:cNvPr>
          <p:cNvSpPr/>
          <p:nvPr/>
        </p:nvSpPr>
        <p:spPr>
          <a:xfrm>
            <a:off x="4582019" y="3096393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BA352E8-00FB-4C7C-9948-200318F55169}"/>
              </a:ext>
            </a:extLst>
          </p:cNvPr>
          <p:cNvSpPr/>
          <p:nvPr/>
        </p:nvSpPr>
        <p:spPr>
          <a:xfrm>
            <a:off x="4582019" y="3438328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F164BF3-F49F-4F5D-8602-75972593DCDD}"/>
              </a:ext>
            </a:extLst>
          </p:cNvPr>
          <p:cNvSpPr/>
          <p:nvPr/>
        </p:nvSpPr>
        <p:spPr>
          <a:xfrm>
            <a:off x="4582019" y="3780263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40E74DA-1CD8-4ADC-8388-1CB9E66A4ED8}"/>
              </a:ext>
            </a:extLst>
          </p:cNvPr>
          <p:cNvSpPr/>
          <p:nvPr/>
        </p:nvSpPr>
        <p:spPr>
          <a:xfrm>
            <a:off x="4582019" y="4122199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B786676-11A2-4D70-A78D-A2A5E7D242D9}"/>
              </a:ext>
            </a:extLst>
          </p:cNvPr>
          <p:cNvSpPr/>
          <p:nvPr/>
        </p:nvSpPr>
        <p:spPr>
          <a:xfrm>
            <a:off x="4582019" y="4464134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3F4C469-9D57-40BB-93F3-26025D42654D}"/>
              </a:ext>
            </a:extLst>
          </p:cNvPr>
          <p:cNvSpPr/>
          <p:nvPr/>
        </p:nvSpPr>
        <p:spPr>
          <a:xfrm>
            <a:off x="4582019" y="4806070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3376A45-25EE-462D-A4A3-BF60F103BA14}"/>
              </a:ext>
            </a:extLst>
          </p:cNvPr>
          <p:cNvSpPr/>
          <p:nvPr/>
        </p:nvSpPr>
        <p:spPr>
          <a:xfrm>
            <a:off x="4946300" y="1728653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46A3097-1E5E-499C-A71A-37F87D370BC8}"/>
              </a:ext>
            </a:extLst>
          </p:cNvPr>
          <p:cNvSpPr/>
          <p:nvPr/>
        </p:nvSpPr>
        <p:spPr>
          <a:xfrm>
            <a:off x="4946300" y="2070588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37D9DBD-EB7D-4AD4-A4F9-7172318FE24E}"/>
              </a:ext>
            </a:extLst>
          </p:cNvPr>
          <p:cNvSpPr/>
          <p:nvPr/>
        </p:nvSpPr>
        <p:spPr>
          <a:xfrm>
            <a:off x="4946300" y="2412523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3FE4AB8-8DA7-4401-8316-3A607D2D3F18}"/>
              </a:ext>
            </a:extLst>
          </p:cNvPr>
          <p:cNvSpPr/>
          <p:nvPr/>
        </p:nvSpPr>
        <p:spPr>
          <a:xfrm>
            <a:off x="4946300" y="2754458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614A3CC-8D43-4902-8DBE-32B924CC5BB0}"/>
              </a:ext>
            </a:extLst>
          </p:cNvPr>
          <p:cNvSpPr/>
          <p:nvPr/>
        </p:nvSpPr>
        <p:spPr>
          <a:xfrm>
            <a:off x="4946300" y="3096393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55F5159-818D-48FF-BFEF-26977077E758}"/>
              </a:ext>
            </a:extLst>
          </p:cNvPr>
          <p:cNvSpPr/>
          <p:nvPr/>
        </p:nvSpPr>
        <p:spPr>
          <a:xfrm>
            <a:off x="4946300" y="3438328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E5A3A19-19B3-4779-911C-C3CDAF44AC68}"/>
              </a:ext>
            </a:extLst>
          </p:cNvPr>
          <p:cNvSpPr/>
          <p:nvPr/>
        </p:nvSpPr>
        <p:spPr>
          <a:xfrm>
            <a:off x="4946300" y="3780263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6D15873-6CD1-4952-860C-5E5A12513B00}"/>
              </a:ext>
            </a:extLst>
          </p:cNvPr>
          <p:cNvSpPr/>
          <p:nvPr/>
        </p:nvSpPr>
        <p:spPr>
          <a:xfrm>
            <a:off x="4946300" y="4122199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6DE0C29-265B-4A68-883B-02DAE82A455D}"/>
              </a:ext>
            </a:extLst>
          </p:cNvPr>
          <p:cNvSpPr/>
          <p:nvPr/>
        </p:nvSpPr>
        <p:spPr>
          <a:xfrm>
            <a:off x="4946300" y="4464134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37D6FB1-0102-4B40-9AAE-27E98B9D9E8E}"/>
              </a:ext>
            </a:extLst>
          </p:cNvPr>
          <p:cNvSpPr/>
          <p:nvPr/>
        </p:nvSpPr>
        <p:spPr>
          <a:xfrm>
            <a:off x="4946300" y="4806070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0F81374-BFE3-4F26-BCCE-5E0081B093FC}"/>
              </a:ext>
            </a:extLst>
          </p:cNvPr>
          <p:cNvSpPr/>
          <p:nvPr/>
        </p:nvSpPr>
        <p:spPr>
          <a:xfrm>
            <a:off x="5310581" y="1728653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2E0CB4E-6495-4C24-8185-9F818265AEB9}"/>
              </a:ext>
            </a:extLst>
          </p:cNvPr>
          <p:cNvSpPr/>
          <p:nvPr/>
        </p:nvSpPr>
        <p:spPr>
          <a:xfrm>
            <a:off x="5310581" y="2070588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47FB102-5A6C-4099-9C99-78A8D06B59D3}"/>
              </a:ext>
            </a:extLst>
          </p:cNvPr>
          <p:cNvSpPr/>
          <p:nvPr/>
        </p:nvSpPr>
        <p:spPr>
          <a:xfrm>
            <a:off x="5310581" y="2412523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F51C06C-161A-49CA-824A-036D9D226BEF}"/>
              </a:ext>
            </a:extLst>
          </p:cNvPr>
          <p:cNvSpPr/>
          <p:nvPr/>
        </p:nvSpPr>
        <p:spPr>
          <a:xfrm>
            <a:off x="5310581" y="2754458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DB4F338-3846-4D3B-8325-E6A61AD611C6}"/>
              </a:ext>
            </a:extLst>
          </p:cNvPr>
          <p:cNvSpPr/>
          <p:nvPr/>
        </p:nvSpPr>
        <p:spPr>
          <a:xfrm>
            <a:off x="5310581" y="3096393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9D9E51E-AEAF-4D1E-8452-695243D8AF1F}"/>
              </a:ext>
            </a:extLst>
          </p:cNvPr>
          <p:cNvSpPr/>
          <p:nvPr/>
        </p:nvSpPr>
        <p:spPr>
          <a:xfrm>
            <a:off x="5310581" y="3438328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AC309CC-4D01-4DF1-834E-8E57E72D9B9B}"/>
              </a:ext>
            </a:extLst>
          </p:cNvPr>
          <p:cNvSpPr/>
          <p:nvPr/>
        </p:nvSpPr>
        <p:spPr>
          <a:xfrm>
            <a:off x="5310581" y="3780263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A51E14F-68AE-4464-8951-229A90918DAB}"/>
              </a:ext>
            </a:extLst>
          </p:cNvPr>
          <p:cNvSpPr/>
          <p:nvPr/>
        </p:nvSpPr>
        <p:spPr>
          <a:xfrm>
            <a:off x="5310581" y="4122199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45D3883-B391-46AA-AFCA-CC683010F7F0}"/>
              </a:ext>
            </a:extLst>
          </p:cNvPr>
          <p:cNvSpPr/>
          <p:nvPr/>
        </p:nvSpPr>
        <p:spPr>
          <a:xfrm>
            <a:off x="5310581" y="4464134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7643E5B-CEA0-49EE-86B1-5A35696DD13E}"/>
              </a:ext>
            </a:extLst>
          </p:cNvPr>
          <p:cNvSpPr/>
          <p:nvPr/>
        </p:nvSpPr>
        <p:spPr>
          <a:xfrm>
            <a:off x="5310581" y="4806070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681037B-799E-4D4E-825A-401FDF34EC8E}"/>
              </a:ext>
            </a:extLst>
          </p:cNvPr>
          <p:cNvSpPr/>
          <p:nvPr/>
        </p:nvSpPr>
        <p:spPr>
          <a:xfrm>
            <a:off x="5674860" y="1728653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53DD418-80A2-48E8-8697-321B41D5EF70}"/>
              </a:ext>
            </a:extLst>
          </p:cNvPr>
          <p:cNvSpPr/>
          <p:nvPr/>
        </p:nvSpPr>
        <p:spPr>
          <a:xfrm>
            <a:off x="5674860" y="2070588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DCF8261-997E-46C9-8C70-B08617BD861B}"/>
              </a:ext>
            </a:extLst>
          </p:cNvPr>
          <p:cNvSpPr/>
          <p:nvPr/>
        </p:nvSpPr>
        <p:spPr>
          <a:xfrm>
            <a:off x="5674860" y="2412523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600404C-AEDE-483A-AE22-0295704CBE1C}"/>
              </a:ext>
            </a:extLst>
          </p:cNvPr>
          <p:cNvSpPr/>
          <p:nvPr/>
        </p:nvSpPr>
        <p:spPr>
          <a:xfrm>
            <a:off x="5674860" y="2754458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D1E310C-4542-4EDD-A8B4-29EE4EDF2603}"/>
              </a:ext>
            </a:extLst>
          </p:cNvPr>
          <p:cNvSpPr/>
          <p:nvPr/>
        </p:nvSpPr>
        <p:spPr>
          <a:xfrm>
            <a:off x="5674860" y="3096393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467713C-977A-4004-8D00-564A28518244}"/>
              </a:ext>
            </a:extLst>
          </p:cNvPr>
          <p:cNvSpPr/>
          <p:nvPr/>
        </p:nvSpPr>
        <p:spPr>
          <a:xfrm>
            <a:off x="5674860" y="3438328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1E91A6D-9CBA-454F-9B32-6FD0DA64A9C8}"/>
              </a:ext>
            </a:extLst>
          </p:cNvPr>
          <p:cNvSpPr/>
          <p:nvPr/>
        </p:nvSpPr>
        <p:spPr>
          <a:xfrm>
            <a:off x="5674860" y="3780263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9E86DE-E21B-4EF3-92EA-1E57A965BC88}"/>
              </a:ext>
            </a:extLst>
          </p:cNvPr>
          <p:cNvSpPr/>
          <p:nvPr/>
        </p:nvSpPr>
        <p:spPr>
          <a:xfrm>
            <a:off x="5674860" y="4122199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C6EF855-1E60-4024-AF1B-1EE8A5A978FA}"/>
              </a:ext>
            </a:extLst>
          </p:cNvPr>
          <p:cNvSpPr/>
          <p:nvPr/>
        </p:nvSpPr>
        <p:spPr>
          <a:xfrm>
            <a:off x="5674860" y="4464134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A86FB29-BB5D-4ED3-8D61-A892BB4B5C4C}"/>
              </a:ext>
            </a:extLst>
          </p:cNvPr>
          <p:cNvSpPr/>
          <p:nvPr/>
        </p:nvSpPr>
        <p:spPr>
          <a:xfrm>
            <a:off x="5674860" y="4806070"/>
            <a:ext cx="344240" cy="323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086AAA-4831-4673-BD06-D847451FF143}"/>
              </a:ext>
            </a:extLst>
          </p:cNvPr>
          <p:cNvSpPr/>
          <p:nvPr/>
        </p:nvSpPr>
        <p:spPr>
          <a:xfrm>
            <a:off x="6039142" y="172865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82802C-7FA5-48F9-A22D-FD4B27A8E5E1}"/>
              </a:ext>
            </a:extLst>
          </p:cNvPr>
          <p:cNvSpPr/>
          <p:nvPr/>
        </p:nvSpPr>
        <p:spPr>
          <a:xfrm>
            <a:off x="6039142" y="207058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FAD9CB-DE61-410F-92E5-F5691147D869}"/>
              </a:ext>
            </a:extLst>
          </p:cNvPr>
          <p:cNvSpPr/>
          <p:nvPr/>
        </p:nvSpPr>
        <p:spPr>
          <a:xfrm>
            <a:off x="6039142" y="241252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26AB52-785E-4227-B2AE-5A059CD627EE}"/>
              </a:ext>
            </a:extLst>
          </p:cNvPr>
          <p:cNvSpPr/>
          <p:nvPr/>
        </p:nvSpPr>
        <p:spPr>
          <a:xfrm>
            <a:off x="6039142" y="275445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142E433-E084-4D4E-8A05-966913FEC884}"/>
              </a:ext>
            </a:extLst>
          </p:cNvPr>
          <p:cNvSpPr/>
          <p:nvPr/>
        </p:nvSpPr>
        <p:spPr>
          <a:xfrm>
            <a:off x="6039142" y="309639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FC4E90-DA44-4B67-8ACA-D0DD73DA7BEE}"/>
              </a:ext>
            </a:extLst>
          </p:cNvPr>
          <p:cNvSpPr/>
          <p:nvPr/>
        </p:nvSpPr>
        <p:spPr>
          <a:xfrm>
            <a:off x="6039142" y="343832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94A9FC8-9773-401B-BC43-8673DBC6C240}"/>
              </a:ext>
            </a:extLst>
          </p:cNvPr>
          <p:cNvSpPr/>
          <p:nvPr/>
        </p:nvSpPr>
        <p:spPr>
          <a:xfrm>
            <a:off x="6039142" y="378026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C380C2-6429-4343-8A3A-DB04D5A2E433}"/>
              </a:ext>
            </a:extLst>
          </p:cNvPr>
          <p:cNvSpPr/>
          <p:nvPr/>
        </p:nvSpPr>
        <p:spPr>
          <a:xfrm>
            <a:off x="6039142" y="4122199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E0E636-9363-4800-8DBA-D32CE8D9E2B6}"/>
              </a:ext>
            </a:extLst>
          </p:cNvPr>
          <p:cNvSpPr/>
          <p:nvPr/>
        </p:nvSpPr>
        <p:spPr>
          <a:xfrm>
            <a:off x="6039142" y="4464134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C8D7F0F-55C0-44DB-9E42-DAA60918C82E}"/>
              </a:ext>
            </a:extLst>
          </p:cNvPr>
          <p:cNvSpPr/>
          <p:nvPr/>
        </p:nvSpPr>
        <p:spPr>
          <a:xfrm>
            <a:off x="6039142" y="4806070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C51B4FA-11DC-4A22-8CE7-E1DEE093B3E2}"/>
              </a:ext>
            </a:extLst>
          </p:cNvPr>
          <p:cNvSpPr/>
          <p:nvPr/>
        </p:nvSpPr>
        <p:spPr>
          <a:xfrm>
            <a:off x="605720" y="767405"/>
            <a:ext cx="8641080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percent of the shape is blue?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4C0CA87-83BE-454C-86D7-0FCA6DC52A45}"/>
              </a:ext>
            </a:extLst>
          </p:cNvPr>
          <p:cNvSpPr/>
          <p:nvPr/>
        </p:nvSpPr>
        <p:spPr>
          <a:xfrm>
            <a:off x="4068115" y="5559680"/>
            <a:ext cx="121520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90%</a:t>
            </a:r>
          </a:p>
        </p:txBody>
      </p:sp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89F1B7B4-B2F9-C74B-54C1-47D5912DC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E11BDF-A533-4284-9647-0CCC8029C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6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AFF2719-FF01-5237-B3C1-F0EF4CF56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8D4FDDC-BBF2-345E-0C8D-D9E98B0F479A}"/>
              </a:ext>
            </a:extLst>
          </p:cNvPr>
          <p:cNvSpPr/>
          <p:nvPr/>
        </p:nvSpPr>
        <p:spPr>
          <a:xfrm>
            <a:off x="1998572" y="1094473"/>
            <a:ext cx="6972883" cy="2582792"/>
          </a:xfrm>
          <a:prstGeom prst="wedgeRoundRectCallout">
            <a:avLst>
              <a:gd name="adj1" fmla="val -60483"/>
              <a:gd name="adj2" fmla="val 25550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9810E0-4371-D76F-9E01-13B5E71C908D}"/>
              </a:ext>
            </a:extLst>
          </p:cNvPr>
          <p:cNvSpPr txBox="1"/>
          <p:nvPr/>
        </p:nvSpPr>
        <p:spPr>
          <a:xfrm>
            <a:off x="2797396" y="1272385"/>
            <a:ext cx="5413346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1"/>
                </a:solidFill>
              </a:rPr>
              <a:t>Jasmine</a:t>
            </a:r>
          </a:p>
          <a:p>
            <a:pPr algn="ctr"/>
            <a:r>
              <a:rPr lang="en-US" sz="3600" dirty="0"/>
              <a:t>First, I will calculate 100% and 10% of 400</a:t>
            </a:r>
            <a:endParaRPr lang="en-GB" sz="3600" b="1" dirty="0"/>
          </a:p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AA5E12-3643-2916-0092-B2D669B3B870}"/>
              </a:ext>
            </a:extLst>
          </p:cNvPr>
          <p:cNvSpPr txBox="1"/>
          <p:nvPr/>
        </p:nvSpPr>
        <p:spPr>
          <a:xfrm>
            <a:off x="2700724" y="1953335"/>
            <a:ext cx="541334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100% = 400</a:t>
            </a:r>
          </a:p>
          <a:p>
            <a:pPr algn="ctr"/>
            <a:r>
              <a:rPr lang="en-GB" sz="3600" dirty="0"/>
              <a:t>10% = 40    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2E02C1-B66F-6E16-3E74-70C8D2CB62EA}"/>
              </a:ext>
            </a:extLst>
          </p:cNvPr>
          <p:cNvSpPr/>
          <p:nvPr/>
        </p:nvSpPr>
        <p:spPr>
          <a:xfrm>
            <a:off x="3397069" y="231289"/>
            <a:ext cx="417588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90% of 400  </a:t>
            </a:r>
            <a:endParaRPr lang="en-US" sz="30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2616B50-F425-36A8-A268-0DB74857CB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378192"/>
              </p:ext>
            </p:extLst>
          </p:nvPr>
        </p:nvGraphicFramePr>
        <p:xfrm>
          <a:off x="1998572" y="4966183"/>
          <a:ext cx="6449958" cy="619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662">
                  <a:extLst>
                    <a:ext uri="{9D8B030D-6E8A-4147-A177-3AD203B41FA5}">
                      <a16:colId xmlns:a16="http://schemas.microsoft.com/office/drawing/2014/main" val="4191404968"/>
                    </a:ext>
                  </a:extLst>
                </a:gridCol>
                <a:gridCol w="716662">
                  <a:extLst>
                    <a:ext uri="{9D8B030D-6E8A-4147-A177-3AD203B41FA5}">
                      <a16:colId xmlns:a16="http://schemas.microsoft.com/office/drawing/2014/main" val="936718851"/>
                    </a:ext>
                  </a:extLst>
                </a:gridCol>
                <a:gridCol w="716662">
                  <a:extLst>
                    <a:ext uri="{9D8B030D-6E8A-4147-A177-3AD203B41FA5}">
                      <a16:colId xmlns:a16="http://schemas.microsoft.com/office/drawing/2014/main" val="2026451179"/>
                    </a:ext>
                  </a:extLst>
                </a:gridCol>
                <a:gridCol w="716662">
                  <a:extLst>
                    <a:ext uri="{9D8B030D-6E8A-4147-A177-3AD203B41FA5}">
                      <a16:colId xmlns:a16="http://schemas.microsoft.com/office/drawing/2014/main" val="340296627"/>
                    </a:ext>
                  </a:extLst>
                </a:gridCol>
                <a:gridCol w="716662">
                  <a:extLst>
                    <a:ext uri="{9D8B030D-6E8A-4147-A177-3AD203B41FA5}">
                      <a16:colId xmlns:a16="http://schemas.microsoft.com/office/drawing/2014/main" val="2360150641"/>
                    </a:ext>
                  </a:extLst>
                </a:gridCol>
                <a:gridCol w="716662">
                  <a:extLst>
                    <a:ext uri="{9D8B030D-6E8A-4147-A177-3AD203B41FA5}">
                      <a16:colId xmlns:a16="http://schemas.microsoft.com/office/drawing/2014/main" val="4078225523"/>
                    </a:ext>
                  </a:extLst>
                </a:gridCol>
                <a:gridCol w="716662">
                  <a:extLst>
                    <a:ext uri="{9D8B030D-6E8A-4147-A177-3AD203B41FA5}">
                      <a16:colId xmlns:a16="http://schemas.microsoft.com/office/drawing/2014/main" val="3480302778"/>
                    </a:ext>
                  </a:extLst>
                </a:gridCol>
                <a:gridCol w="716662">
                  <a:extLst>
                    <a:ext uri="{9D8B030D-6E8A-4147-A177-3AD203B41FA5}">
                      <a16:colId xmlns:a16="http://schemas.microsoft.com/office/drawing/2014/main" val="1067831113"/>
                    </a:ext>
                  </a:extLst>
                </a:gridCol>
                <a:gridCol w="716662">
                  <a:extLst>
                    <a:ext uri="{9D8B030D-6E8A-4147-A177-3AD203B41FA5}">
                      <a16:colId xmlns:a16="http://schemas.microsoft.com/office/drawing/2014/main" val="3931340918"/>
                    </a:ext>
                  </a:extLst>
                </a:gridCol>
              </a:tblGrid>
              <a:tr h="61943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998280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8D3B24AB-749B-5E83-9A6B-C996BF56C3D6}"/>
              </a:ext>
            </a:extLst>
          </p:cNvPr>
          <p:cNvSpPr txBox="1"/>
          <p:nvPr/>
        </p:nvSpPr>
        <p:spPr>
          <a:xfrm>
            <a:off x="3035184" y="1823616"/>
            <a:ext cx="5413346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I know that:</a:t>
            </a:r>
          </a:p>
          <a:p>
            <a:pPr algn="ctr"/>
            <a:r>
              <a:rPr lang="en-GB" sz="3600" dirty="0"/>
              <a:t> 100% – 10% = 90%</a:t>
            </a:r>
          </a:p>
          <a:p>
            <a:pPr algn="ctr"/>
            <a:r>
              <a:rPr lang="en-GB" sz="3600" dirty="0"/>
              <a:t>400  –   40   = 360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A03AA0-F35D-6010-CC85-728C89CD8204}"/>
              </a:ext>
            </a:extLst>
          </p:cNvPr>
          <p:cNvSpPr txBox="1"/>
          <p:nvPr/>
        </p:nvSpPr>
        <p:spPr>
          <a:xfrm>
            <a:off x="2857920" y="1894470"/>
            <a:ext cx="5292298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GB" sz="3600" dirty="0"/>
          </a:p>
          <a:p>
            <a:pPr algn="ctr"/>
            <a:r>
              <a:rPr lang="en-GB" sz="3600" dirty="0"/>
              <a:t>So, 90% of 400 = 360</a:t>
            </a:r>
          </a:p>
          <a:p>
            <a:pPr algn="ctr"/>
            <a:endParaRPr lang="en-GB" sz="3600" dirty="0"/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1C67EF19-3B60-F0DB-42E7-6C5CAE402D11}"/>
              </a:ext>
            </a:extLst>
          </p:cNvPr>
          <p:cNvSpPr/>
          <p:nvPr/>
        </p:nvSpPr>
        <p:spPr>
          <a:xfrm rot="5400000">
            <a:off x="5044923" y="1515815"/>
            <a:ext cx="357255" cy="6449959"/>
          </a:xfrm>
          <a:prstGeom prst="leftBrace">
            <a:avLst>
              <a:gd name="adj1" fmla="val 8333"/>
              <a:gd name="adj2" fmla="val 5096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7CD675-F148-B34A-CB4B-03B7A7828E54}"/>
              </a:ext>
            </a:extLst>
          </p:cNvPr>
          <p:cNvSpPr/>
          <p:nvPr/>
        </p:nvSpPr>
        <p:spPr>
          <a:xfrm>
            <a:off x="3056948" y="4020393"/>
            <a:ext cx="417588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400  </a:t>
            </a:r>
            <a:endParaRPr lang="en-US" sz="30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C91F582-E2A9-E51E-A12C-4B9D778CE7C9}"/>
              </a:ext>
            </a:extLst>
          </p:cNvPr>
          <p:cNvGrpSpPr/>
          <p:nvPr/>
        </p:nvGrpSpPr>
        <p:grpSpPr>
          <a:xfrm>
            <a:off x="1988739" y="5011903"/>
            <a:ext cx="6501415" cy="530915"/>
            <a:chOff x="1988739" y="5011903"/>
            <a:chExt cx="6501415" cy="53091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63C2431-6627-D086-0D32-91B52487E40C}"/>
                </a:ext>
              </a:extLst>
            </p:cNvPr>
            <p:cNvSpPr/>
            <p:nvPr/>
          </p:nvSpPr>
          <p:spPr>
            <a:xfrm>
              <a:off x="1988739" y="5011903"/>
              <a:ext cx="752167" cy="530915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3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40  </a:t>
              </a:r>
              <a:endPara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EFA82A3-3CB2-2D3D-97DE-388640CB7D31}"/>
                </a:ext>
              </a:extLst>
            </p:cNvPr>
            <p:cNvSpPr/>
            <p:nvPr/>
          </p:nvSpPr>
          <p:spPr>
            <a:xfrm>
              <a:off x="2707395" y="5011903"/>
              <a:ext cx="752167" cy="530915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3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40  </a:t>
              </a:r>
              <a:endPara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ADA47AC-A7D1-9C52-0FA6-9D3061F8C754}"/>
                </a:ext>
              </a:extLst>
            </p:cNvPr>
            <p:cNvSpPr/>
            <p:nvPr/>
          </p:nvSpPr>
          <p:spPr>
            <a:xfrm>
              <a:off x="3426051" y="5011903"/>
              <a:ext cx="752167" cy="530915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3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40  </a:t>
              </a:r>
              <a:endPara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37AD4CE-0ECF-8973-55DE-ACEA27F7C53E}"/>
                </a:ext>
              </a:extLst>
            </p:cNvPr>
            <p:cNvSpPr/>
            <p:nvPr/>
          </p:nvSpPr>
          <p:spPr>
            <a:xfrm>
              <a:off x="4144707" y="5011903"/>
              <a:ext cx="752167" cy="530915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3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40  </a:t>
              </a:r>
              <a:endPara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6E51FD4-A3A7-0F4F-EFF8-84EA3C3CEBAF}"/>
                </a:ext>
              </a:extLst>
            </p:cNvPr>
            <p:cNvSpPr/>
            <p:nvPr/>
          </p:nvSpPr>
          <p:spPr>
            <a:xfrm>
              <a:off x="4863363" y="5011903"/>
              <a:ext cx="752167" cy="530915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3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40  </a:t>
              </a:r>
              <a:endPara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983DC8D-5F7C-9101-22D6-A7E3F37B8198}"/>
                </a:ext>
              </a:extLst>
            </p:cNvPr>
            <p:cNvSpPr/>
            <p:nvPr/>
          </p:nvSpPr>
          <p:spPr>
            <a:xfrm>
              <a:off x="5582019" y="5011903"/>
              <a:ext cx="752167" cy="530915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3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40  </a:t>
              </a:r>
              <a:endPara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6724DA4-010C-DD50-4EDA-6908DA91AA32}"/>
                </a:ext>
              </a:extLst>
            </p:cNvPr>
            <p:cNvSpPr/>
            <p:nvPr/>
          </p:nvSpPr>
          <p:spPr>
            <a:xfrm>
              <a:off x="6300675" y="5011903"/>
              <a:ext cx="752167" cy="530915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3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40  </a:t>
              </a:r>
              <a:endPara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DC51279-F93A-2E1D-CCF7-B4AB8C5C38FB}"/>
                </a:ext>
              </a:extLst>
            </p:cNvPr>
            <p:cNvSpPr/>
            <p:nvPr/>
          </p:nvSpPr>
          <p:spPr>
            <a:xfrm>
              <a:off x="7019331" y="5011903"/>
              <a:ext cx="752167" cy="530915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3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40  </a:t>
              </a:r>
              <a:endPara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A68F2A5-BAD8-A2CD-EAFB-0265A2D65574}"/>
                </a:ext>
              </a:extLst>
            </p:cNvPr>
            <p:cNvSpPr/>
            <p:nvPr/>
          </p:nvSpPr>
          <p:spPr>
            <a:xfrm>
              <a:off x="7737987" y="5011903"/>
              <a:ext cx="752167" cy="530915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3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40  </a:t>
              </a:r>
              <a:endPara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5A461F5-7FF6-F898-D2E0-69A481E3D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820" y="2011602"/>
            <a:ext cx="1598718" cy="1598718"/>
          </a:xfrm>
          <a:prstGeom prst="rect">
            <a:avLst/>
          </a:prstGeom>
        </p:spPr>
      </p:pic>
      <p:pic>
        <p:nvPicPr>
          <p:cNvPr id="10" name="Picture 9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6C1205DC-2CDA-9C07-3B1A-EE74C19A4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Rectangle 219">
            <a:extLst>
              <a:ext uri="{FF2B5EF4-FFF2-40B4-BE49-F238E27FC236}">
                <a16:creationId xmlns:a16="http://schemas.microsoft.com/office/drawing/2014/main" id="{41515208-913E-42CA-A537-D3365747547C}"/>
              </a:ext>
            </a:extLst>
          </p:cNvPr>
          <p:cNvSpPr/>
          <p:nvPr/>
        </p:nvSpPr>
        <p:spPr>
          <a:xfrm>
            <a:off x="5516119" y="152697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1131BF19-0873-4A56-9797-1175FED00547}"/>
              </a:ext>
            </a:extLst>
          </p:cNvPr>
          <p:cNvSpPr/>
          <p:nvPr/>
        </p:nvSpPr>
        <p:spPr>
          <a:xfrm>
            <a:off x="5516119" y="1836473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1A404618-B00E-4C79-B6CC-BBE6902D0C47}"/>
              </a:ext>
            </a:extLst>
          </p:cNvPr>
          <p:cNvSpPr/>
          <p:nvPr/>
        </p:nvSpPr>
        <p:spPr>
          <a:xfrm>
            <a:off x="5516119" y="214596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B3024C84-DDA1-492D-B9AB-F5B9506AB698}"/>
              </a:ext>
            </a:extLst>
          </p:cNvPr>
          <p:cNvSpPr/>
          <p:nvPr/>
        </p:nvSpPr>
        <p:spPr>
          <a:xfrm>
            <a:off x="5516119" y="245546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DB3B15ED-3F53-4235-A000-98E950326CCB}"/>
              </a:ext>
            </a:extLst>
          </p:cNvPr>
          <p:cNvSpPr/>
          <p:nvPr/>
        </p:nvSpPr>
        <p:spPr>
          <a:xfrm>
            <a:off x="5516119" y="276496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33130AFC-C92E-4A47-B246-59C689F49342}"/>
              </a:ext>
            </a:extLst>
          </p:cNvPr>
          <p:cNvSpPr/>
          <p:nvPr/>
        </p:nvSpPr>
        <p:spPr>
          <a:xfrm>
            <a:off x="5516119" y="3074458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344D7F3B-12AF-40F6-9325-834F1FD88B7C}"/>
              </a:ext>
            </a:extLst>
          </p:cNvPr>
          <p:cNvSpPr/>
          <p:nvPr/>
        </p:nvSpPr>
        <p:spPr>
          <a:xfrm>
            <a:off x="5516119" y="338395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FBC4213B-C069-4896-B0E3-14E3A49868AF}"/>
              </a:ext>
            </a:extLst>
          </p:cNvPr>
          <p:cNvSpPr/>
          <p:nvPr/>
        </p:nvSpPr>
        <p:spPr>
          <a:xfrm>
            <a:off x="5516119" y="369345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5BDB1EEE-C416-428E-BA78-7CDC19984AE5}"/>
              </a:ext>
            </a:extLst>
          </p:cNvPr>
          <p:cNvSpPr/>
          <p:nvPr/>
        </p:nvSpPr>
        <p:spPr>
          <a:xfrm>
            <a:off x="5516119" y="400294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2BE10477-27B6-4A82-A663-F164568ED6D2}"/>
              </a:ext>
            </a:extLst>
          </p:cNvPr>
          <p:cNvSpPr/>
          <p:nvPr/>
        </p:nvSpPr>
        <p:spPr>
          <a:xfrm>
            <a:off x="5516119" y="4312443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41540F63-6422-45D8-953F-2A4B7BEBBCDB}"/>
              </a:ext>
            </a:extLst>
          </p:cNvPr>
          <p:cNvSpPr/>
          <p:nvPr/>
        </p:nvSpPr>
        <p:spPr>
          <a:xfrm>
            <a:off x="5849906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2D44832C-AB3E-458D-9D12-7DCBB8DD76B3}"/>
              </a:ext>
            </a:extLst>
          </p:cNvPr>
          <p:cNvSpPr/>
          <p:nvPr/>
        </p:nvSpPr>
        <p:spPr>
          <a:xfrm>
            <a:off x="5849906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50B003BD-B244-45E4-BE54-98E2D82B66B2}"/>
              </a:ext>
            </a:extLst>
          </p:cNvPr>
          <p:cNvSpPr/>
          <p:nvPr/>
        </p:nvSpPr>
        <p:spPr>
          <a:xfrm>
            <a:off x="5849906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1218FDA4-2C1D-44B7-8F04-91A6D3D7F1FC}"/>
              </a:ext>
            </a:extLst>
          </p:cNvPr>
          <p:cNvSpPr/>
          <p:nvPr/>
        </p:nvSpPr>
        <p:spPr>
          <a:xfrm>
            <a:off x="5849906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C8143A03-5CDF-4EEB-88B2-B881B3AA04F8}"/>
              </a:ext>
            </a:extLst>
          </p:cNvPr>
          <p:cNvSpPr/>
          <p:nvPr/>
        </p:nvSpPr>
        <p:spPr>
          <a:xfrm>
            <a:off x="5849906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33D7B6F6-31E3-4DF1-9D59-767E879C1BEF}"/>
              </a:ext>
            </a:extLst>
          </p:cNvPr>
          <p:cNvSpPr/>
          <p:nvPr/>
        </p:nvSpPr>
        <p:spPr>
          <a:xfrm>
            <a:off x="5849906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12A3A66C-165E-43FF-B6AE-A671A9EEE4CE}"/>
              </a:ext>
            </a:extLst>
          </p:cNvPr>
          <p:cNvSpPr/>
          <p:nvPr/>
        </p:nvSpPr>
        <p:spPr>
          <a:xfrm>
            <a:off x="5849906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91AB0C8F-60C2-4C5B-AF89-FA5E027766AC}"/>
              </a:ext>
            </a:extLst>
          </p:cNvPr>
          <p:cNvSpPr/>
          <p:nvPr/>
        </p:nvSpPr>
        <p:spPr>
          <a:xfrm>
            <a:off x="5849906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4DD2580D-8BFC-47E7-981E-F70C413315DF}"/>
              </a:ext>
            </a:extLst>
          </p:cNvPr>
          <p:cNvSpPr/>
          <p:nvPr/>
        </p:nvSpPr>
        <p:spPr>
          <a:xfrm>
            <a:off x="5849906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0E2282DF-34CE-4D3C-BD3A-5F5CF5CC3F23}"/>
              </a:ext>
            </a:extLst>
          </p:cNvPr>
          <p:cNvSpPr/>
          <p:nvPr/>
        </p:nvSpPr>
        <p:spPr>
          <a:xfrm>
            <a:off x="5849906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B41F25D5-3015-4258-8E7A-DC5B61608274}"/>
              </a:ext>
            </a:extLst>
          </p:cNvPr>
          <p:cNvSpPr/>
          <p:nvPr/>
        </p:nvSpPr>
        <p:spPr>
          <a:xfrm>
            <a:off x="618369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F45EFC05-8BC9-4A97-B901-9C91F9973A65}"/>
              </a:ext>
            </a:extLst>
          </p:cNvPr>
          <p:cNvSpPr/>
          <p:nvPr/>
        </p:nvSpPr>
        <p:spPr>
          <a:xfrm>
            <a:off x="618369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80FBFEEC-ECAB-4F4E-847C-34E1EA1A9C24}"/>
              </a:ext>
            </a:extLst>
          </p:cNvPr>
          <p:cNvSpPr/>
          <p:nvPr/>
        </p:nvSpPr>
        <p:spPr>
          <a:xfrm>
            <a:off x="618369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72EB62F9-7397-4A55-9EB7-8D3EADA09F87}"/>
              </a:ext>
            </a:extLst>
          </p:cNvPr>
          <p:cNvSpPr/>
          <p:nvPr/>
        </p:nvSpPr>
        <p:spPr>
          <a:xfrm>
            <a:off x="618369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93ECAABC-E3C7-4ED7-AC57-A407D44C1A8B}"/>
              </a:ext>
            </a:extLst>
          </p:cNvPr>
          <p:cNvSpPr/>
          <p:nvPr/>
        </p:nvSpPr>
        <p:spPr>
          <a:xfrm>
            <a:off x="618369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5ED7F36D-C5CB-47AB-B007-8FBA02A75CB6}"/>
              </a:ext>
            </a:extLst>
          </p:cNvPr>
          <p:cNvSpPr/>
          <p:nvPr/>
        </p:nvSpPr>
        <p:spPr>
          <a:xfrm>
            <a:off x="618369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05479AD0-E5E8-4B83-AD3E-22029A736996}"/>
              </a:ext>
            </a:extLst>
          </p:cNvPr>
          <p:cNvSpPr/>
          <p:nvPr/>
        </p:nvSpPr>
        <p:spPr>
          <a:xfrm>
            <a:off x="618369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0F6A8568-6876-4992-9D14-7C5AD0936553}"/>
              </a:ext>
            </a:extLst>
          </p:cNvPr>
          <p:cNvSpPr/>
          <p:nvPr/>
        </p:nvSpPr>
        <p:spPr>
          <a:xfrm>
            <a:off x="618369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4F6485B2-CDA3-4920-A280-95A92437102D}"/>
              </a:ext>
            </a:extLst>
          </p:cNvPr>
          <p:cNvSpPr/>
          <p:nvPr/>
        </p:nvSpPr>
        <p:spPr>
          <a:xfrm>
            <a:off x="618369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E42ECC64-DFB2-4CBD-87CC-8D44DD8AA3CD}"/>
              </a:ext>
            </a:extLst>
          </p:cNvPr>
          <p:cNvSpPr/>
          <p:nvPr/>
        </p:nvSpPr>
        <p:spPr>
          <a:xfrm>
            <a:off x="618369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32649BED-099C-47D1-BA25-B355EF2A621A}"/>
              </a:ext>
            </a:extLst>
          </p:cNvPr>
          <p:cNvSpPr/>
          <p:nvPr/>
        </p:nvSpPr>
        <p:spPr>
          <a:xfrm>
            <a:off x="6517481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C7635F3D-5948-4CC0-99F1-CD47FE3A657F}"/>
              </a:ext>
            </a:extLst>
          </p:cNvPr>
          <p:cNvSpPr/>
          <p:nvPr/>
        </p:nvSpPr>
        <p:spPr>
          <a:xfrm>
            <a:off x="6517481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DB70537E-C395-4C38-8C00-B0D57BECBB0F}"/>
              </a:ext>
            </a:extLst>
          </p:cNvPr>
          <p:cNvSpPr/>
          <p:nvPr/>
        </p:nvSpPr>
        <p:spPr>
          <a:xfrm>
            <a:off x="6517481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52B69B29-E8E2-4436-AFEF-3EED9A7AD98B}"/>
              </a:ext>
            </a:extLst>
          </p:cNvPr>
          <p:cNvSpPr/>
          <p:nvPr/>
        </p:nvSpPr>
        <p:spPr>
          <a:xfrm>
            <a:off x="6517481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C30896FB-7A4D-41E0-AB96-D562DAC2F0CF}"/>
              </a:ext>
            </a:extLst>
          </p:cNvPr>
          <p:cNvSpPr/>
          <p:nvPr/>
        </p:nvSpPr>
        <p:spPr>
          <a:xfrm>
            <a:off x="6517481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47D637A6-9098-4EFC-82EA-E1C5DDD82187}"/>
              </a:ext>
            </a:extLst>
          </p:cNvPr>
          <p:cNvSpPr/>
          <p:nvPr/>
        </p:nvSpPr>
        <p:spPr>
          <a:xfrm>
            <a:off x="6517481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90CFDC2F-1198-4822-B551-2087744D94AB}"/>
              </a:ext>
            </a:extLst>
          </p:cNvPr>
          <p:cNvSpPr/>
          <p:nvPr/>
        </p:nvSpPr>
        <p:spPr>
          <a:xfrm>
            <a:off x="6517481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54715281-76CF-431B-919B-02813AF247F6}"/>
              </a:ext>
            </a:extLst>
          </p:cNvPr>
          <p:cNvSpPr/>
          <p:nvPr/>
        </p:nvSpPr>
        <p:spPr>
          <a:xfrm>
            <a:off x="6517481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01595B30-686B-46EB-B432-4142F1CF288D}"/>
              </a:ext>
            </a:extLst>
          </p:cNvPr>
          <p:cNvSpPr/>
          <p:nvPr/>
        </p:nvSpPr>
        <p:spPr>
          <a:xfrm>
            <a:off x="6517481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933DA6A7-E152-47FB-AE8C-CAFB7E75F3A1}"/>
              </a:ext>
            </a:extLst>
          </p:cNvPr>
          <p:cNvSpPr/>
          <p:nvPr/>
        </p:nvSpPr>
        <p:spPr>
          <a:xfrm>
            <a:off x="6517481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981CB7B8-D4F4-47B2-8F03-1E5E336511A3}"/>
              </a:ext>
            </a:extLst>
          </p:cNvPr>
          <p:cNvSpPr/>
          <p:nvPr/>
        </p:nvSpPr>
        <p:spPr>
          <a:xfrm>
            <a:off x="6851269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1B2B2603-AF26-4F10-BC7B-BD0CA3B1C0B8}"/>
              </a:ext>
            </a:extLst>
          </p:cNvPr>
          <p:cNvSpPr/>
          <p:nvPr/>
        </p:nvSpPr>
        <p:spPr>
          <a:xfrm>
            <a:off x="6851269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60F52D28-9CDA-4157-9B2D-F51FEE30F193}"/>
              </a:ext>
            </a:extLst>
          </p:cNvPr>
          <p:cNvSpPr/>
          <p:nvPr/>
        </p:nvSpPr>
        <p:spPr>
          <a:xfrm>
            <a:off x="6851269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9855A349-C76A-42B8-897F-4E66B561FD01}"/>
              </a:ext>
            </a:extLst>
          </p:cNvPr>
          <p:cNvSpPr/>
          <p:nvPr/>
        </p:nvSpPr>
        <p:spPr>
          <a:xfrm>
            <a:off x="6851269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49C1E180-68B6-4E98-87A5-F9A7589DBF4F}"/>
              </a:ext>
            </a:extLst>
          </p:cNvPr>
          <p:cNvSpPr/>
          <p:nvPr/>
        </p:nvSpPr>
        <p:spPr>
          <a:xfrm>
            <a:off x="6851269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8A0C25BF-FB82-4F1D-8DE3-1805AE528FB6}"/>
              </a:ext>
            </a:extLst>
          </p:cNvPr>
          <p:cNvSpPr/>
          <p:nvPr/>
        </p:nvSpPr>
        <p:spPr>
          <a:xfrm>
            <a:off x="6851269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2C273B3B-8912-4B6A-87A0-682462EB77A7}"/>
              </a:ext>
            </a:extLst>
          </p:cNvPr>
          <p:cNvSpPr/>
          <p:nvPr/>
        </p:nvSpPr>
        <p:spPr>
          <a:xfrm>
            <a:off x="6851269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CB1FE167-1D54-4520-A85F-6FD8299A1C84}"/>
              </a:ext>
            </a:extLst>
          </p:cNvPr>
          <p:cNvSpPr/>
          <p:nvPr/>
        </p:nvSpPr>
        <p:spPr>
          <a:xfrm>
            <a:off x="6851269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F7BDF499-D555-488E-AEBD-2857B06D3BF7}"/>
              </a:ext>
            </a:extLst>
          </p:cNvPr>
          <p:cNvSpPr/>
          <p:nvPr/>
        </p:nvSpPr>
        <p:spPr>
          <a:xfrm>
            <a:off x="6851269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9D22D4A1-6355-46F8-9301-BD9E98388E4E}"/>
              </a:ext>
            </a:extLst>
          </p:cNvPr>
          <p:cNvSpPr/>
          <p:nvPr/>
        </p:nvSpPr>
        <p:spPr>
          <a:xfrm>
            <a:off x="6851269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1CB7E440-C31F-4C4B-B9A7-3A2C8009E2AF}"/>
              </a:ext>
            </a:extLst>
          </p:cNvPr>
          <p:cNvSpPr/>
          <p:nvPr/>
        </p:nvSpPr>
        <p:spPr>
          <a:xfrm>
            <a:off x="718505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A1B4EE80-65C4-4A90-BD0B-CE89BD7008C6}"/>
              </a:ext>
            </a:extLst>
          </p:cNvPr>
          <p:cNvSpPr/>
          <p:nvPr/>
        </p:nvSpPr>
        <p:spPr>
          <a:xfrm>
            <a:off x="718505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920FAE0B-A190-4BAF-8E81-DCD41012D462}"/>
              </a:ext>
            </a:extLst>
          </p:cNvPr>
          <p:cNvSpPr/>
          <p:nvPr/>
        </p:nvSpPr>
        <p:spPr>
          <a:xfrm>
            <a:off x="718505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048E4425-5BC4-43E6-99FC-32820ABE6C24}"/>
              </a:ext>
            </a:extLst>
          </p:cNvPr>
          <p:cNvSpPr/>
          <p:nvPr/>
        </p:nvSpPr>
        <p:spPr>
          <a:xfrm>
            <a:off x="718505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FC095EC7-559A-4365-BB88-18BDF99C2DF5}"/>
              </a:ext>
            </a:extLst>
          </p:cNvPr>
          <p:cNvSpPr/>
          <p:nvPr/>
        </p:nvSpPr>
        <p:spPr>
          <a:xfrm>
            <a:off x="718505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7F3009DB-D106-409E-A4B4-E931414EB0ED}"/>
              </a:ext>
            </a:extLst>
          </p:cNvPr>
          <p:cNvSpPr/>
          <p:nvPr/>
        </p:nvSpPr>
        <p:spPr>
          <a:xfrm>
            <a:off x="718505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C56D9F97-39A0-4A1E-B471-2FE9A899F7B4}"/>
              </a:ext>
            </a:extLst>
          </p:cNvPr>
          <p:cNvSpPr/>
          <p:nvPr/>
        </p:nvSpPr>
        <p:spPr>
          <a:xfrm>
            <a:off x="718505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35F2507F-0436-4766-8FA2-18EA04A55BBA}"/>
              </a:ext>
            </a:extLst>
          </p:cNvPr>
          <p:cNvSpPr/>
          <p:nvPr/>
        </p:nvSpPr>
        <p:spPr>
          <a:xfrm>
            <a:off x="718505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51779933-B253-47B0-939C-212C67C9C9C1}"/>
              </a:ext>
            </a:extLst>
          </p:cNvPr>
          <p:cNvSpPr/>
          <p:nvPr/>
        </p:nvSpPr>
        <p:spPr>
          <a:xfrm>
            <a:off x="718505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CC16DE62-FAAA-47A9-827B-C58666EC032A}"/>
              </a:ext>
            </a:extLst>
          </p:cNvPr>
          <p:cNvSpPr/>
          <p:nvPr/>
        </p:nvSpPr>
        <p:spPr>
          <a:xfrm>
            <a:off x="718505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297B3DB5-77FB-42FA-A081-61D9E2708EE2}"/>
              </a:ext>
            </a:extLst>
          </p:cNvPr>
          <p:cNvSpPr/>
          <p:nvPr/>
        </p:nvSpPr>
        <p:spPr>
          <a:xfrm>
            <a:off x="751884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86D42B1F-4E9C-480C-B828-6A6714756FEF}"/>
              </a:ext>
            </a:extLst>
          </p:cNvPr>
          <p:cNvSpPr/>
          <p:nvPr/>
        </p:nvSpPr>
        <p:spPr>
          <a:xfrm>
            <a:off x="751884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8C0A1829-2899-461B-89AC-583C8D90E65E}"/>
              </a:ext>
            </a:extLst>
          </p:cNvPr>
          <p:cNvSpPr/>
          <p:nvPr/>
        </p:nvSpPr>
        <p:spPr>
          <a:xfrm>
            <a:off x="751884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560F6F8C-9EC8-4A31-9C61-5816A27C06D9}"/>
              </a:ext>
            </a:extLst>
          </p:cNvPr>
          <p:cNvSpPr/>
          <p:nvPr/>
        </p:nvSpPr>
        <p:spPr>
          <a:xfrm>
            <a:off x="751884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2909A517-0597-45B1-9CDF-86C8AE8662BB}"/>
              </a:ext>
            </a:extLst>
          </p:cNvPr>
          <p:cNvSpPr/>
          <p:nvPr/>
        </p:nvSpPr>
        <p:spPr>
          <a:xfrm>
            <a:off x="751884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958090C9-975D-4E9B-8776-57F4CC1C5446}"/>
              </a:ext>
            </a:extLst>
          </p:cNvPr>
          <p:cNvSpPr/>
          <p:nvPr/>
        </p:nvSpPr>
        <p:spPr>
          <a:xfrm>
            <a:off x="751884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3973C09E-0D89-4134-A0F7-162002F77040}"/>
              </a:ext>
            </a:extLst>
          </p:cNvPr>
          <p:cNvSpPr/>
          <p:nvPr/>
        </p:nvSpPr>
        <p:spPr>
          <a:xfrm>
            <a:off x="751884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B34A55C2-58FF-4AAB-9FED-AE6D123CBAF4}"/>
              </a:ext>
            </a:extLst>
          </p:cNvPr>
          <p:cNvSpPr/>
          <p:nvPr/>
        </p:nvSpPr>
        <p:spPr>
          <a:xfrm>
            <a:off x="751884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7D531B08-ECA8-42EF-A233-1BFD30A53F4E}"/>
              </a:ext>
            </a:extLst>
          </p:cNvPr>
          <p:cNvSpPr/>
          <p:nvPr/>
        </p:nvSpPr>
        <p:spPr>
          <a:xfrm>
            <a:off x="751884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175036DB-69FF-4B96-A5BD-368015B368C1}"/>
              </a:ext>
            </a:extLst>
          </p:cNvPr>
          <p:cNvSpPr/>
          <p:nvPr/>
        </p:nvSpPr>
        <p:spPr>
          <a:xfrm>
            <a:off x="751884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AD4D9EAF-5B4E-4436-8679-07C1DC8B8E2C}"/>
              </a:ext>
            </a:extLst>
          </p:cNvPr>
          <p:cNvSpPr/>
          <p:nvPr/>
        </p:nvSpPr>
        <p:spPr>
          <a:xfrm>
            <a:off x="7852629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41DA3294-1080-42A2-873F-7AF7570B41B8}"/>
              </a:ext>
            </a:extLst>
          </p:cNvPr>
          <p:cNvSpPr/>
          <p:nvPr/>
        </p:nvSpPr>
        <p:spPr>
          <a:xfrm>
            <a:off x="7852629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642C91E9-DC53-4C73-B7B4-FAD0D43F8F3D}"/>
              </a:ext>
            </a:extLst>
          </p:cNvPr>
          <p:cNvSpPr/>
          <p:nvPr/>
        </p:nvSpPr>
        <p:spPr>
          <a:xfrm>
            <a:off x="7852629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77A0AC64-7063-4B43-A2B5-4D1B78DB5C9A}"/>
              </a:ext>
            </a:extLst>
          </p:cNvPr>
          <p:cNvSpPr/>
          <p:nvPr/>
        </p:nvSpPr>
        <p:spPr>
          <a:xfrm>
            <a:off x="7852629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DDB4682A-F59B-4A7A-BDDC-58EE1FFB8153}"/>
              </a:ext>
            </a:extLst>
          </p:cNvPr>
          <p:cNvSpPr/>
          <p:nvPr/>
        </p:nvSpPr>
        <p:spPr>
          <a:xfrm>
            <a:off x="7852629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5B9A530B-FA53-4617-8657-A14B8ECECF90}"/>
              </a:ext>
            </a:extLst>
          </p:cNvPr>
          <p:cNvSpPr/>
          <p:nvPr/>
        </p:nvSpPr>
        <p:spPr>
          <a:xfrm>
            <a:off x="7852629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FEC53072-A73B-436A-8CF0-F8EE54B0E2FB}"/>
              </a:ext>
            </a:extLst>
          </p:cNvPr>
          <p:cNvSpPr/>
          <p:nvPr/>
        </p:nvSpPr>
        <p:spPr>
          <a:xfrm>
            <a:off x="7852629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7DB9784D-6BD7-42C8-81B4-609441FC9001}"/>
              </a:ext>
            </a:extLst>
          </p:cNvPr>
          <p:cNvSpPr/>
          <p:nvPr/>
        </p:nvSpPr>
        <p:spPr>
          <a:xfrm>
            <a:off x="7852629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E1A4D26E-7F25-432C-8472-00E089A3530A}"/>
              </a:ext>
            </a:extLst>
          </p:cNvPr>
          <p:cNvSpPr/>
          <p:nvPr/>
        </p:nvSpPr>
        <p:spPr>
          <a:xfrm>
            <a:off x="7852629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6287AB88-7695-4BD3-8D62-2DF0D07301D2}"/>
              </a:ext>
            </a:extLst>
          </p:cNvPr>
          <p:cNvSpPr/>
          <p:nvPr/>
        </p:nvSpPr>
        <p:spPr>
          <a:xfrm>
            <a:off x="7852629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2CDE7DBD-7747-4BD3-B2C3-AAAEFD89A072}"/>
              </a:ext>
            </a:extLst>
          </p:cNvPr>
          <p:cNvSpPr/>
          <p:nvPr/>
        </p:nvSpPr>
        <p:spPr>
          <a:xfrm>
            <a:off x="8186418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2DAA4A1A-932E-4480-A41D-B8BF1D556041}"/>
              </a:ext>
            </a:extLst>
          </p:cNvPr>
          <p:cNvSpPr/>
          <p:nvPr/>
        </p:nvSpPr>
        <p:spPr>
          <a:xfrm>
            <a:off x="8186418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62FBE1BB-F8F0-4B8E-89DE-C2BEE0E71104}"/>
              </a:ext>
            </a:extLst>
          </p:cNvPr>
          <p:cNvSpPr/>
          <p:nvPr/>
        </p:nvSpPr>
        <p:spPr>
          <a:xfrm>
            <a:off x="8186418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9ADB8152-290F-45BA-B030-08A146A599E9}"/>
              </a:ext>
            </a:extLst>
          </p:cNvPr>
          <p:cNvSpPr/>
          <p:nvPr/>
        </p:nvSpPr>
        <p:spPr>
          <a:xfrm>
            <a:off x="8186418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3A9836D1-EED4-4E57-865B-A8D2BE4FACFD}"/>
              </a:ext>
            </a:extLst>
          </p:cNvPr>
          <p:cNvSpPr/>
          <p:nvPr/>
        </p:nvSpPr>
        <p:spPr>
          <a:xfrm>
            <a:off x="8186418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F7E89AF1-7C42-44E0-81EB-2B6C36E9E042}"/>
              </a:ext>
            </a:extLst>
          </p:cNvPr>
          <p:cNvSpPr/>
          <p:nvPr/>
        </p:nvSpPr>
        <p:spPr>
          <a:xfrm>
            <a:off x="8186418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25298032-2B7F-40AE-AD0F-813A0690B60E}"/>
              </a:ext>
            </a:extLst>
          </p:cNvPr>
          <p:cNvSpPr/>
          <p:nvPr/>
        </p:nvSpPr>
        <p:spPr>
          <a:xfrm>
            <a:off x="8186418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291C2E02-E1C8-4A1E-8B85-93CEC6F0019C}"/>
              </a:ext>
            </a:extLst>
          </p:cNvPr>
          <p:cNvSpPr/>
          <p:nvPr/>
        </p:nvSpPr>
        <p:spPr>
          <a:xfrm>
            <a:off x="8186418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8C61A167-8D0C-4A22-AC8E-CAE7E4F213F8}"/>
              </a:ext>
            </a:extLst>
          </p:cNvPr>
          <p:cNvSpPr/>
          <p:nvPr/>
        </p:nvSpPr>
        <p:spPr>
          <a:xfrm>
            <a:off x="8186418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DAF848FB-CA75-4DBA-94BA-3AD19AFE86E7}"/>
              </a:ext>
            </a:extLst>
          </p:cNvPr>
          <p:cNvSpPr/>
          <p:nvPr/>
        </p:nvSpPr>
        <p:spPr>
          <a:xfrm>
            <a:off x="8186418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6D41B1FD-EE65-4B2B-AFC6-646F48A08131}"/>
              </a:ext>
            </a:extLst>
          </p:cNvPr>
          <p:cNvSpPr/>
          <p:nvPr/>
        </p:nvSpPr>
        <p:spPr>
          <a:xfrm>
            <a:off x="852020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DB92B4E6-C98F-419B-AEB7-48B6819169FB}"/>
              </a:ext>
            </a:extLst>
          </p:cNvPr>
          <p:cNvSpPr/>
          <p:nvPr/>
        </p:nvSpPr>
        <p:spPr>
          <a:xfrm>
            <a:off x="852020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6165271E-27AE-42E1-BE93-F5D7F56ED72D}"/>
              </a:ext>
            </a:extLst>
          </p:cNvPr>
          <p:cNvSpPr/>
          <p:nvPr/>
        </p:nvSpPr>
        <p:spPr>
          <a:xfrm>
            <a:off x="852020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581AD56-42E3-4FEE-9869-540D00449F53}"/>
              </a:ext>
            </a:extLst>
          </p:cNvPr>
          <p:cNvSpPr/>
          <p:nvPr/>
        </p:nvSpPr>
        <p:spPr>
          <a:xfrm>
            <a:off x="852020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9EA21A1E-838F-405E-B020-A76EF9674F50}"/>
              </a:ext>
            </a:extLst>
          </p:cNvPr>
          <p:cNvSpPr/>
          <p:nvPr/>
        </p:nvSpPr>
        <p:spPr>
          <a:xfrm>
            <a:off x="852020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E168F334-8970-4E65-8CA2-CC7F99C42EBF}"/>
              </a:ext>
            </a:extLst>
          </p:cNvPr>
          <p:cNvSpPr/>
          <p:nvPr/>
        </p:nvSpPr>
        <p:spPr>
          <a:xfrm>
            <a:off x="852020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363213F0-F8DB-448C-A39C-E50F6787410B}"/>
              </a:ext>
            </a:extLst>
          </p:cNvPr>
          <p:cNvSpPr/>
          <p:nvPr/>
        </p:nvSpPr>
        <p:spPr>
          <a:xfrm>
            <a:off x="852020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FAFB445F-5810-4134-A78F-131F143DC91D}"/>
              </a:ext>
            </a:extLst>
          </p:cNvPr>
          <p:cNvSpPr/>
          <p:nvPr/>
        </p:nvSpPr>
        <p:spPr>
          <a:xfrm>
            <a:off x="852020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85B7B36-AE11-458C-84A2-3279ECF22DE2}"/>
              </a:ext>
            </a:extLst>
          </p:cNvPr>
          <p:cNvSpPr/>
          <p:nvPr/>
        </p:nvSpPr>
        <p:spPr>
          <a:xfrm>
            <a:off x="852020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03D9D1A4-B665-4050-9462-8ED4AE80CD3B}"/>
              </a:ext>
            </a:extLst>
          </p:cNvPr>
          <p:cNvSpPr/>
          <p:nvPr/>
        </p:nvSpPr>
        <p:spPr>
          <a:xfrm>
            <a:off x="852020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E07A367E-601E-4964-96A4-4B70BD93FD34}"/>
              </a:ext>
            </a:extLst>
          </p:cNvPr>
          <p:cNvSpPr/>
          <p:nvPr/>
        </p:nvSpPr>
        <p:spPr>
          <a:xfrm rot="16200000">
            <a:off x="6860696" y="3436643"/>
            <a:ext cx="630354" cy="3319513"/>
          </a:xfrm>
          <a:prstGeom prst="leftBrace">
            <a:avLst>
              <a:gd name="adj1" fmla="val 8333"/>
              <a:gd name="adj2" fmla="val 5096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89D88F34-067F-43F5-8AF8-7C7F0646CEAD}"/>
              </a:ext>
            </a:extLst>
          </p:cNvPr>
          <p:cNvSpPr/>
          <p:nvPr/>
        </p:nvSpPr>
        <p:spPr>
          <a:xfrm>
            <a:off x="6274612" y="5506009"/>
            <a:ext cx="1700545" cy="75792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200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37DE8CC3-2B34-45C2-8CD5-97D449BD49FB}"/>
              </a:ext>
            </a:extLst>
          </p:cNvPr>
          <p:cNvSpPr/>
          <p:nvPr/>
        </p:nvSpPr>
        <p:spPr>
          <a:xfrm>
            <a:off x="2919762" y="334547"/>
            <a:ext cx="417588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90% of 200  </a:t>
            </a:r>
            <a:endParaRPr lang="en-US" sz="30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FF2719-FF01-5237-B3C1-F0EF4CF56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8D4FDDC-BBF2-345E-0C8D-D9E98B0F479A}"/>
              </a:ext>
            </a:extLst>
          </p:cNvPr>
          <p:cNvSpPr/>
          <p:nvPr/>
        </p:nvSpPr>
        <p:spPr>
          <a:xfrm>
            <a:off x="1516341" y="1545423"/>
            <a:ext cx="3612794" cy="2853571"/>
          </a:xfrm>
          <a:prstGeom prst="wedgeRoundRectCallout">
            <a:avLst>
              <a:gd name="adj1" fmla="val -57008"/>
              <a:gd name="adj2" fmla="val 24452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9810E0-4371-D76F-9E01-13B5E71C908D}"/>
              </a:ext>
            </a:extLst>
          </p:cNvPr>
          <p:cNvSpPr txBox="1"/>
          <p:nvPr/>
        </p:nvSpPr>
        <p:spPr>
          <a:xfrm>
            <a:off x="1920083" y="1673075"/>
            <a:ext cx="3039078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1"/>
                </a:solidFill>
              </a:rPr>
              <a:t>Amy:</a:t>
            </a:r>
          </a:p>
          <a:p>
            <a:pPr algn="ctr"/>
            <a:endParaRPr lang="en-GB" sz="3600" b="1" dirty="0">
              <a:solidFill>
                <a:schemeClr val="accent1"/>
              </a:solidFill>
            </a:endParaRPr>
          </a:p>
          <a:p>
            <a:pPr algn="ctr"/>
            <a:r>
              <a:rPr lang="en-US" sz="3600" dirty="0"/>
              <a:t>First, I will calculate 10%.</a:t>
            </a:r>
            <a:endParaRPr lang="en-GB" sz="3600" b="1" dirty="0"/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7424D7-CACB-DDDC-223C-81AA5B6CFF8C}"/>
              </a:ext>
            </a:extLst>
          </p:cNvPr>
          <p:cNvSpPr txBox="1"/>
          <p:nvPr/>
        </p:nvSpPr>
        <p:spPr>
          <a:xfrm>
            <a:off x="1732646" y="2542572"/>
            <a:ext cx="3226515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GB" sz="3600" dirty="0"/>
          </a:p>
          <a:p>
            <a:pPr algn="ctr"/>
            <a:r>
              <a:rPr lang="en-GB" sz="3600" dirty="0"/>
              <a:t>10% of 200 = 20</a:t>
            </a:r>
          </a:p>
          <a:p>
            <a:pPr algn="ctr"/>
            <a:endParaRPr lang="en-GB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A03AA0-F35D-6010-CC85-728C89CD8204}"/>
              </a:ext>
            </a:extLst>
          </p:cNvPr>
          <p:cNvSpPr txBox="1"/>
          <p:nvPr/>
        </p:nvSpPr>
        <p:spPr>
          <a:xfrm>
            <a:off x="1804638" y="2766763"/>
            <a:ext cx="315452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Next, I will multiply 20 by 9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0B78102-9B17-1528-54C3-B7AE5D7DD893}"/>
              </a:ext>
            </a:extLst>
          </p:cNvPr>
          <p:cNvGrpSpPr/>
          <p:nvPr/>
        </p:nvGrpSpPr>
        <p:grpSpPr>
          <a:xfrm>
            <a:off x="1920083" y="2438302"/>
            <a:ext cx="3039078" cy="1754326"/>
            <a:chOff x="2066613" y="4604776"/>
            <a:chExt cx="3039078" cy="175432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AA5E12-3643-2916-0092-B2D669B3B870}"/>
                </a:ext>
              </a:extLst>
            </p:cNvPr>
            <p:cNvSpPr txBox="1"/>
            <p:nvPr/>
          </p:nvSpPr>
          <p:spPr>
            <a:xfrm>
              <a:off x="2066613" y="4604776"/>
              <a:ext cx="3039078" cy="17543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10% = 20</a:t>
              </a:r>
            </a:p>
            <a:p>
              <a:pPr algn="ctr"/>
              <a:endParaRPr lang="en-GB" sz="3600" dirty="0"/>
            </a:p>
            <a:p>
              <a:pPr algn="ctr"/>
              <a:r>
                <a:rPr lang="en-GB" sz="3600" dirty="0"/>
                <a:t>90% = 180</a:t>
              </a:r>
            </a:p>
          </p:txBody>
        </p:sp>
        <p:sp>
          <p:nvSpPr>
            <p:cNvPr id="13" name="Arrow: Curved Left 12">
              <a:extLst>
                <a:ext uri="{FF2B5EF4-FFF2-40B4-BE49-F238E27FC236}">
                  <a16:creationId xmlns:a16="http://schemas.microsoft.com/office/drawing/2014/main" id="{CAB96CF1-6BC9-166A-2F7A-6830DCB0EBDB}"/>
                </a:ext>
              </a:extLst>
            </p:cNvPr>
            <p:cNvSpPr/>
            <p:nvPr/>
          </p:nvSpPr>
          <p:spPr>
            <a:xfrm>
              <a:off x="4554022" y="4807024"/>
              <a:ext cx="408025" cy="1349829"/>
            </a:xfrm>
            <a:prstGeom prst="curved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F87AD5D-4167-60A4-A97C-1BF71A38B8CE}"/>
                </a:ext>
              </a:extLst>
            </p:cNvPr>
            <p:cNvSpPr txBox="1"/>
            <p:nvPr/>
          </p:nvSpPr>
          <p:spPr>
            <a:xfrm>
              <a:off x="4213824" y="5231107"/>
              <a:ext cx="50488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x9</a:t>
              </a:r>
            </a:p>
          </p:txBody>
        </p:sp>
      </p:grpSp>
      <p:pic>
        <p:nvPicPr>
          <p:cNvPr id="3" name="Picture 2" descr="Cartoon a cartoon of a child wearing a person hat&#10;&#10;AI-generated content may be incorrect.">
            <a:extLst>
              <a:ext uri="{FF2B5EF4-FFF2-40B4-BE49-F238E27FC236}">
                <a16:creationId xmlns:a16="http://schemas.microsoft.com/office/drawing/2014/main" id="{AC25E76F-ECC5-C6E5-F439-2A5FB87A1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" y="2628491"/>
            <a:ext cx="1510926" cy="1510926"/>
          </a:xfrm>
          <a:prstGeom prst="rect">
            <a:avLst/>
          </a:prstGeom>
        </p:spPr>
      </p:pic>
      <p:pic>
        <p:nvPicPr>
          <p:cNvPr id="15" name="Picture 14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81611E2C-95B6-0DDA-0A7E-D8225AB2B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1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3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1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4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9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2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3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6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0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1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8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9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2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3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4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6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7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0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1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2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5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8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9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0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6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7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8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0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4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5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8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9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0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2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3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4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6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7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8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0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1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4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5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8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9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0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2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3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6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7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8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0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1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2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4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5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6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8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9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0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2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3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4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6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7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8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0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1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2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4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5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6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8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9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0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2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3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4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6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7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8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0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1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2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4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5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6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8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9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0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2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3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4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6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7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8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1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2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4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5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6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8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9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0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2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3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4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6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7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8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0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1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2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4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5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6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8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9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0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2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3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4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98EBFC-84BD-736A-4BD4-173DB2647576}"/>
              </a:ext>
            </a:extLst>
          </p:cNvPr>
          <p:cNvSpPr/>
          <p:nvPr/>
        </p:nvSpPr>
        <p:spPr>
          <a:xfrm>
            <a:off x="1135612" y="39595"/>
            <a:ext cx="804250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Find 90% of 600</a:t>
            </a:r>
            <a:endParaRPr lang="en-US" sz="4400" b="1" cap="none" spc="0" dirty="0">
              <a:ln w="28575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923A3794-842C-88C5-5A48-31C16A1B3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61" y="67951"/>
            <a:ext cx="1202400" cy="120199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054E5FE-159A-DF28-8165-57D5A1156056}"/>
              </a:ext>
            </a:extLst>
          </p:cNvPr>
          <p:cNvCxnSpPr>
            <a:cxnSpLocks/>
          </p:cNvCxnSpPr>
          <p:nvPr/>
        </p:nvCxnSpPr>
        <p:spPr>
          <a:xfrm>
            <a:off x="3644636" y="2653956"/>
            <a:ext cx="4103720" cy="832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Arc 30">
            <a:extLst>
              <a:ext uri="{FF2B5EF4-FFF2-40B4-BE49-F238E27FC236}">
                <a16:creationId xmlns:a16="http://schemas.microsoft.com/office/drawing/2014/main" id="{3042891B-52B4-6ED1-F3C9-EB53CE2E3ECA}"/>
              </a:ext>
            </a:extLst>
          </p:cNvPr>
          <p:cNvSpPr/>
          <p:nvPr/>
        </p:nvSpPr>
        <p:spPr>
          <a:xfrm flipH="1">
            <a:off x="3653711" y="2142564"/>
            <a:ext cx="1256035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40EC98-9C8D-6EE1-BAD3-5E42949C5666}"/>
              </a:ext>
            </a:extLst>
          </p:cNvPr>
          <p:cNvSpPr txBox="1"/>
          <p:nvPr/>
        </p:nvSpPr>
        <p:spPr>
          <a:xfrm>
            <a:off x="3563401" y="2640244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  <a:endParaRPr lang="en-GB" sz="2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425CE03-2C7C-D7D0-4F50-3D2B30D392F7}"/>
              </a:ext>
            </a:extLst>
          </p:cNvPr>
          <p:cNvSpPr txBox="1"/>
          <p:nvPr/>
        </p:nvSpPr>
        <p:spPr>
          <a:xfrm>
            <a:off x="4743974" y="2640244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</a:t>
            </a:r>
            <a:endParaRPr lang="en-GB" sz="2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DD515E-EBC2-C851-7AD9-2DBF3D8F8264}"/>
              </a:ext>
            </a:extLst>
          </p:cNvPr>
          <p:cNvSpPr txBox="1"/>
          <p:nvPr/>
        </p:nvSpPr>
        <p:spPr>
          <a:xfrm>
            <a:off x="5924547" y="2640244"/>
            <a:ext cx="501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12</a:t>
            </a:r>
            <a:endParaRPr lang="en-GB" sz="24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D3E5648-157D-42F5-1FE5-327E43B37B0E}"/>
              </a:ext>
            </a:extLst>
          </p:cNvPr>
          <p:cNvSpPr txBox="1"/>
          <p:nvPr/>
        </p:nvSpPr>
        <p:spPr>
          <a:xfrm>
            <a:off x="7214049" y="2640244"/>
            <a:ext cx="633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18</a:t>
            </a:r>
            <a:endParaRPr lang="en-GB" sz="2400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8D2A075-D019-946F-7EF6-B81E76CF9606}"/>
              </a:ext>
            </a:extLst>
          </p:cNvPr>
          <p:cNvGrpSpPr/>
          <p:nvPr/>
        </p:nvGrpSpPr>
        <p:grpSpPr>
          <a:xfrm>
            <a:off x="3563401" y="4014797"/>
            <a:ext cx="4390302" cy="961295"/>
            <a:chOff x="3342264" y="3913160"/>
            <a:chExt cx="4109352" cy="961295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7CCDBD4-8B8D-15ED-7113-DC0A18BCB9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79944" y="4358247"/>
              <a:ext cx="3971672" cy="4809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7B850397-86D1-122E-534A-5BB648BFE448}"/>
                </a:ext>
              </a:extLst>
            </p:cNvPr>
            <p:cNvSpPr/>
            <p:nvPr/>
          </p:nvSpPr>
          <p:spPr>
            <a:xfrm flipH="1">
              <a:off x="3515016" y="3922498"/>
              <a:ext cx="618782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161F2C7-BEA4-045F-C548-D482FB6B8CE7}"/>
                </a:ext>
              </a:extLst>
            </p:cNvPr>
            <p:cNvSpPr txBox="1"/>
            <p:nvPr/>
          </p:nvSpPr>
          <p:spPr>
            <a:xfrm>
              <a:off x="3342264" y="4395520"/>
              <a:ext cx="393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0</a:t>
              </a:r>
              <a:endParaRPr lang="en-GB" sz="2400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13B82D0-56B7-C104-5A5A-A5E86FC8BCD1}"/>
                </a:ext>
              </a:extLst>
            </p:cNvPr>
            <p:cNvSpPr txBox="1"/>
            <p:nvPr/>
          </p:nvSpPr>
          <p:spPr>
            <a:xfrm>
              <a:off x="3970714" y="4411822"/>
              <a:ext cx="393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  <a:endParaRPr lang="en-GB" sz="2400" dirty="0"/>
            </a:p>
          </p:txBody>
        </p:sp>
        <p:sp>
          <p:nvSpPr>
            <p:cNvPr id="56" name="Arc 55">
              <a:extLst>
                <a:ext uri="{FF2B5EF4-FFF2-40B4-BE49-F238E27FC236}">
                  <a16:creationId xmlns:a16="http://schemas.microsoft.com/office/drawing/2014/main" id="{EF318B50-2609-833A-7116-600C07F82FC9}"/>
                </a:ext>
              </a:extLst>
            </p:cNvPr>
            <p:cNvSpPr/>
            <p:nvPr/>
          </p:nvSpPr>
          <p:spPr>
            <a:xfrm flipH="1">
              <a:off x="4146754" y="3923466"/>
              <a:ext cx="618782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61768D4-2E9F-37D7-DF08-77204FA03CA1}"/>
                </a:ext>
              </a:extLst>
            </p:cNvPr>
            <p:cNvSpPr txBox="1"/>
            <p:nvPr/>
          </p:nvSpPr>
          <p:spPr>
            <a:xfrm>
              <a:off x="4602452" y="4412790"/>
              <a:ext cx="393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6</a:t>
              </a:r>
              <a:endParaRPr lang="en-GB" sz="2400" dirty="0"/>
            </a:p>
          </p:txBody>
        </p:sp>
        <p:sp>
          <p:nvSpPr>
            <p:cNvPr id="59" name="Arc 58">
              <a:extLst>
                <a:ext uri="{FF2B5EF4-FFF2-40B4-BE49-F238E27FC236}">
                  <a16:creationId xmlns:a16="http://schemas.microsoft.com/office/drawing/2014/main" id="{25D10287-28CF-80AD-66E3-983A818B8F90}"/>
                </a:ext>
              </a:extLst>
            </p:cNvPr>
            <p:cNvSpPr/>
            <p:nvPr/>
          </p:nvSpPr>
          <p:spPr>
            <a:xfrm flipH="1">
              <a:off x="4773812" y="3913160"/>
              <a:ext cx="618782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C57805A-49D4-B962-08FC-C1FEA91E138F}"/>
                </a:ext>
              </a:extLst>
            </p:cNvPr>
            <p:cNvSpPr txBox="1"/>
            <p:nvPr/>
          </p:nvSpPr>
          <p:spPr>
            <a:xfrm>
              <a:off x="5209513" y="4392631"/>
              <a:ext cx="393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9</a:t>
              </a:r>
              <a:endParaRPr lang="en-GB" sz="2400" dirty="0"/>
            </a:p>
          </p:txBody>
        </p:sp>
        <p:sp>
          <p:nvSpPr>
            <p:cNvPr id="61" name="Arc 60">
              <a:extLst>
                <a:ext uri="{FF2B5EF4-FFF2-40B4-BE49-F238E27FC236}">
                  <a16:creationId xmlns:a16="http://schemas.microsoft.com/office/drawing/2014/main" id="{9C2009B2-954C-09C6-5C26-CA9CDD62C953}"/>
                </a:ext>
              </a:extLst>
            </p:cNvPr>
            <p:cNvSpPr/>
            <p:nvPr/>
          </p:nvSpPr>
          <p:spPr>
            <a:xfrm flipH="1">
              <a:off x="5408572" y="3913160"/>
              <a:ext cx="618782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KG Primary Penmanship" panose="02000506000000020003" pitchFamily="2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178FB58-C060-F181-B093-BE6B092EFD5B}"/>
                </a:ext>
              </a:extLst>
            </p:cNvPr>
            <p:cNvSpPr txBox="1"/>
            <p:nvPr/>
          </p:nvSpPr>
          <p:spPr>
            <a:xfrm>
              <a:off x="5844273" y="4358247"/>
              <a:ext cx="5015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12</a:t>
              </a:r>
              <a:endParaRPr lang="en-GB" sz="2400" dirty="0"/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E4FB9839-9988-5601-08FB-ACC032C3704C}"/>
              </a:ext>
            </a:extLst>
          </p:cNvPr>
          <p:cNvSpPr txBox="1"/>
          <p:nvPr/>
        </p:nvSpPr>
        <p:spPr>
          <a:xfrm>
            <a:off x="4078507" y="1686228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+6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245EFED-5054-1AA3-1AAC-E07936615D17}"/>
              </a:ext>
            </a:extLst>
          </p:cNvPr>
          <p:cNvSpPr txBox="1"/>
          <p:nvPr/>
        </p:nvSpPr>
        <p:spPr>
          <a:xfrm>
            <a:off x="5288755" y="1686228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0DD3427-E4E2-9F24-5254-D4FD90C7B5D2}"/>
              </a:ext>
            </a:extLst>
          </p:cNvPr>
          <p:cNvSpPr txBox="1"/>
          <p:nvPr/>
        </p:nvSpPr>
        <p:spPr>
          <a:xfrm>
            <a:off x="6499002" y="1686228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+6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A85160D-5482-BE28-3FC0-533569AD7E22}"/>
              </a:ext>
            </a:extLst>
          </p:cNvPr>
          <p:cNvSpPr txBox="1"/>
          <p:nvPr/>
        </p:nvSpPr>
        <p:spPr>
          <a:xfrm>
            <a:off x="3794761" y="3606154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F349D9A-5598-8836-D85B-0591F42C3F4C}"/>
              </a:ext>
            </a:extLst>
          </p:cNvPr>
          <p:cNvSpPr txBox="1"/>
          <p:nvPr/>
        </p:nvSpPr>
        <p:spPr>
          <a:xfrm>
            <a:off x="4475812" y="3606154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8F01B19-FDC4-0A5F-1517-2B628C1F0E79}"/>
              </a:ext>
            </a:extLst>
          </p:cNvPr>
          <p:cNvSpPr txBox="1"/>
          <p:nvPr/>
        </p:nvSpPr>
        <p:spPr>
          <a:xfrm>
            <a:off x="5156863" y="3606154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4968B1C-4F68-1F26-73FF-69E37FE96AF3}"/>
              </a:ext>
            </a:extLst>
          </p:cNvPr>
          <p:cNvSpPr txBox="1"/>
          <p:nvPr/>
        </p:nvSpPr>
        <p:spPr>
          <a:xfrm>
            <a:off x="5837915" y="3606154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13D929-D144-511E-2B59-75057D75173C}"/>
              </a:ext>
            </a:extLst>
          </p:cNvPr>
          <p:cNvSpPr/>
          <p:nvPr/>
        </p:nvSpPr>
        <p:spPr>
          <a:xfrm>
            <a:off x="1612702" y="5610983"/>
            <a:ext cx="66556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Which method do you prefer – why?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4D3274-FC06-4C64-2952-316795872EB1}"/>
              </a:ext>
            </a:extLst>
          </p:cNvPr>
          <p:cNvSpPr txBox="1"/>
          <p:nvPr/>
        </p:nvSpPr>
        <p:spPr>
          <a:xfrm>
            <a:off x="6881922" y="4459884"/>
            <a:ext cx="535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15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A00210-8764-4253-B3C7-BDEDAEF6CA54}"/>
              </a:ext>
            </a:extLst>
          </p:cNvPr>
          <p:cNvSpPr txBox="1"/>
          <p:nvPr/>
        </p:nvSpPr>
        <p:spPr>
          <a:xfrm>
            <a:off x="7427043" y="4459883"/>
            <a:ext cx="535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18</a:t>
            </a:r>
            <a:endParaRPr lang="en-GB" sz="2400" dirty="0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9179EF38-97F3-35AF-4583-FBA1CC5B79AD}"/>
              </a:ext>
            </a:extLst>
          </p:cNvPr>
          <p:cNvSpPr/>
          <p:nvPr/>
        </p:nvSpPr>
        <p:spPr>
          <a:xfrm flipH="1">
            <a:off x="6432066" y="4016977"/>
            <a:ext cx="661087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91562463-0938-AFAC-F62A-535B532E6940}"/>
              </a:ext>
            </a:extLst>
          </p:cNvPr>
          <p:cNvSpPr/>
          <p:nvPr/>
        </p:nvSpPr>
        <p:spPr>
          <a:xfrm flipH="1">
            <a:off x="7087269" y="4014796"/>
            <a:ext cx="661087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40677CA4-5C5C-AA27-6050-A844C242767A}"/>
              </a:ext>
            </a:extLst>
          </p:cNvPr>
          <p:cNvSpPr/>
          <p:nvPr/>
        </p:nvSpPr>
        <p:spPr>
          <a:xfrm flipH="1">
            <a:off x="4906508" y="2142564"/>
            <a:ext cx="1256035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E13FD788-0A7D-BB8E-0516-20BC5782AFD5}"/>
              </a:ext>
            </a:extLst>
          </p:cNvPr>
          <p:cNvSpPr/>
          <p:nvPr/>
        </p:nvSpPr>
        <p:spPr>
          <a:xfrm flipH="1">
            <a:off x="6170355" y="2140247"/>
            <a:ext cx="1352613" cy="838201"/>
          </a:xfrm>
          <a:prstGeom prst="arc">
            <a:avLst>
              <a:gd name="adj1" fmla="val 10699874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65C15A-8014-09AD-5DF7-01D372911B40}"/>
              </a:ext>
            </a:extLst>
          </p:cNvPr>
          <p:cNvSpPr txBox="1"/>
          <p:nvPr/>
        </p:nvSpPr>
        <p:spPr>
          <a:xfrm>
            <a:off x="6493118" y="3616886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4AA697-8F26-95C5-B831-FD0F41B2A542}"/>
              </a:ext>
            </a:extLst>
          </p:cNvPr>
          <p:cNvSpPr txBox="1"/>
          <p:nvPr/>
        </p:nvSpPr>
        <p:spPr>
          <a:xfrm>
            <a:off x="7144456" y="3613301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57" name="Speech Bubble: Rectangle with Corners Rounded 56">
            <a:extLst>
              <a:ext uri="{FF2B5EF4-FFF2-40B4-BE49-F238E27FC236}">
                <a16:creationId xmlns:a16="http://schemas.microsoft.com/office/drawing/2014/main" id="{56BB9717-8197-B701-098C-F71184C38E29}"/>
              </a:ext>
            </a:extLst>
          </p:cNvPr>
          <p:cNvSpPr/>
          <p:nvPr/>
        </p:nvSpPr>
        <p:spPr>
          <a:xfrm>
            <a:off x="2761886" y="1419439"/>
            <a:ext cx="6012778" cy="1950379"/>
          </a:xfrm>
          <a:prstGeom prst="wedgeRoundRectCallout">
            <a:avLst>
              <a:gd name="adj1" fmla="val -71586"/>
              <a:gd name="adj2" fmla="val 30099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Amy: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I will find 10% and subtract it from 100%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64" name="Speech Bubble: Rectangle with Corners Rounded 63">
            <a:extLst>
              <a:ext uri="{FF2B5EF4-FFF2-40B4-BE49-F238E27FC236}">
                <a16:creationId xmlns:a16="http://schemas.microsoft.com/office/drawing/2014/main" id="{91FCC4A1-A2CD-6754-0451-81F73810A5B1}"/>
              </a:ext>
            </a:extLst>
          </p:cNvPr>
          <p:cNvSpPr/>
          <p:nvPr/>
        </p:nvSpPr>
        <p:spPr>
          <a:xfrm>
            <a:off x="2690107" y="3538269"/>
            <a:ext cx="6012778" cy="1950379"/>
          </a:xfrm>
          <a:prstGeom prst="wedgeRoundRectCallout">
            <a:avLst>
              <a:gd name="adj1" fmla="val -70226"/>
              <a:gd name="adj2" fmla="val 30129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Ben: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I will find 10% and then multiply it by 9</a:t>
            </a:r>
            <a:endParaRPr lang="en-GB" sz="2800" b="1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649F3A-AC3E-A266-D2E2-246B96A06F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37" y="2011602"/>
            <a:ext cx="1598718" cy="1598718"/>
          </a:xfrm>
          <a:prstGeom prst="rect">
            <a:avLst/>
          </a:prstGeom>
        </p:spPr>
      </p:pic>
      <p:pic>
        <p:nvPicPr>
          <p:cNvPr id="3" name="Picture 2" descr="Cartoon a cartoon of a child wearing a person hat&#10;&#10;AI-generated content may be incorrect.">
            <a:extLst>
              <a:ext uri="{FF2B5EF4-FFF2-40B4-BE49-F238E27FC236}">
                <a16:creationId xmlns:a16="http://schemas.microsoft.com/office/drawing/2014/main" id="{57480CC6-B511-0139-E010-D5E28F8AE5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235" y="4117263"/>
            <a:ext cx="1510926" cy="151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80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621875" y="41720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41864" y="1728099"/>
            <a:ext cx="3292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100% of 40 =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3378828" y="1709163"/>
            <a:ext cx="72311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3378827" y="2682502"/>
            <a:ext cx="72311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3378827" y="3655841"/>
            <a:ext cx="72311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36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8029174F-2A65-0BFB-9A5A-20322836F9BB}"/>
              </a:ext>
            </a:extLst>
          </p:cNvPr>
          <p:cNvSpPr/>
          <p:nvPr/>
        </p:nvSpPr>
        <p:spPr>
          <a:xfrm>
            <a:off x="3378827" y="4629180"/>
            <a:ext cx="100636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360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7E1F23-8B2B-7E7F-39E3-57408D6658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9BAF26-5AAF-1A33-ABDB-919E0A3FA4D4}"/>
              </a:ext>
            </a:extLst>
          </p:cNvPr>
          <p:cNvSpPr txBox="1"/>
          <p:nvPr/>
        </p:nvSpPr>
        <p:spPr>
          <a:xfrm>
            <a:off x="41864" y="2733857"/>
            <a:ext cx="3108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10% of 40 =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6186D3-B70E-F4BC-8AF4-0C7A14D2CCF7}"/>
              </a:ext>
            </a:extLst>
          </p:cNvPr>
          <p:cNvSpPr txBox="1"/>
          <p:nvPr/>
        </p:nvSpPr>
        <p:spPr>
          <a:xfrm>
            <a:off x="41864" y="3739615"/>
            <a:ext cx="3174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90% of 40 =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FEF885-A2C8-033B-6047-EFCAA183C7F9}"/>
              </a:ext>
            </a:extLst>
          </p:cNvPr>
          <p:cNvSpPr txBox="1"/>
          <p:nvPr/>
        </p:nvSpPr>
        <p:spPr>
          <a:xfrm>
            <a:off x="41864" y="4745372"/>
            <a:ext cx="3424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90% of 400 =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06CEF5-5FDC-3E5D-E4AA-64EDE940083C}"/>
              </a:ext>
            </a:extLst>
          </p:cNvPr>
          <p:cNvSpPr txBox="1"/>
          <p:nvPr/>
        </p:nvSpPr>
        <p:spPr>
          <a:xfrm>
            <a:off x="4609103" y="1771556"/>
            <a:ext cx="3297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25% of 80  =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2AA272-1DC5-5960-AA98-5080ECB15C0F}"/>
              </a:ext>
            </a:extLst>
          </p:cNvPr>
          <p:cNvSpPr/>
          <p:nvPr/>
        </p:nvSpPr>
        <p:spPr>
          <a:xfrm>
            <a:off x="7845773" y="1752620"/>
            <a:ext cx="72311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88C987-9AEF-57CC-54AE-6BE25C14BE10}"/>
              </a:ext>
            </a:extLst>
          </p:cNvPr>
          <p:cNvSpPr/>
          <p:nvPr/>
        </p:nvSpPr>
        <p:spPr>
          <a:xfrm>
            <a:off x="7878641" y="2725959"/>
            <a:ext cx="105888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720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933639-8F3C-EB14-6D01-BFF0BDC44242}"/>
              </a:ext>
            </a:extLst>
          </p:cNvPr>
          <p:cNvSpPr/>
          <p:nvPr/>
        </p:nvSpPr>
        <p:spPr>
          <a:xfrm>
            <a:off x="7975003" y="3699298"/>
            <a:ext cx="100353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900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C4B91B-4BEF-032E-B1BF-38095D71A96C}"/>
              </a:ext>
            </a:extLst>
          </p:cNvPr>
          <p:cNvSpPr/>
          <p:nvPr/>
        </p:nvSpPr>
        <p:spPr>
          <a:xfrm>
            <a:off x="7496868" y="4668771"/>
            <a:ext cx="130276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3.6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60A122-5FBE-837B-5D12-7FFAD6685DF5}"/>
              </a:ext>
            </a:extLst>
          </p:cNvPr>
          <p:cNvSpPr txBox="1"/>
          <p:nvPr/>
        </p:nvSpPr>
        <p:spPr>
          <a:xfrm>
            <a:off x="4609103" y="2777314"/>
            <a:ext cx="3424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90% of 800 =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4B032C-3086-7C1B-E379-0552CF2D519D}"/>
              </a:ext>
            </a:extLst>
          </p:cNvPr>
          <p:cNvSpPr txBox="1"/>
          <p:nvPr/>
        </p:nvSpPr>
        <p:spPr>
          <a:xfrm>
            <a:off x="4609103" y="3783072"/>
            <a:ext cx="3608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90% of 1000 =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30000C-9928-1FCF-FBA5-5FD1E42E59FF}"/>
              </a:ext>
            </a:extLst>
          </p:cNvPr>
          <p:cNvSpPr txBox="1"/>
          <p:nvPr/>
        </p:nvSpPr>
        <p:spPr>
          <a:xfrm>
            <a:off x="4609103" y="4788829"/>
            <a:ext cx="3047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90% of 4  = </a:t>
            </a:r>
          </a:p>
        </p:txBody>
      </p:sp>
    </p:spTree>
    <p:extLst>
      <p:ext uri="{BB962C8B-B14F-4D97-AF65-F5344CB8AC3E}">
        <p14:creationId xmlns:p14="http://schemas.microsoft.com/office/powerpoint/2010/main" val="223635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50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056A012B-32CF-047F-F940-F31AEC64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2029" y="2086733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346276" y="1145861"/>
            <a:ext cx="6728898" cy="2020610"/>
            <a:chOff x="3350600" y="1208197"/>
            <a:chExt cx="6728898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350600" y="1208197"/>
              <a:ext cx="6728898" cy="1363156"/>
            </a:xfrm>
            <a:prstGeom prst="wedgeRoundRectCallout">
              <a:avLst>
                <a:gd name="adj1" fmla="val -67861"/>
                <a:gd name="adj2" fmla="val 5147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350600" y="1418364"/>
              <a:ext cx="6728898" cy="8928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/>
                <a:t>90% of a number is the same as 9/10 of a number?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631411" y="3619320"/>
            <a:ext cx="539376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</a:t>
            </a:r>
            <a:endParaRPr lang="en-GB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3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1493</TotalTime>
  <Words>379</Words>
  <Application>Microsoft Office PowerPoint</Application>
  <PresentationFormat>On-screen Show (4:3)</PresentationFormat>
  <Paragraphs>184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Calibri</vt:lpstr>
      <vt:lpstr>Comic Sans MS</vt:lpstr>
      <vt:lpstr>KG Primary Penmanship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80</cp:revision>
  <dcterms:created xsi:type="dcterms:W3CDTF">2013-01-27T09:14:16Z</dcterms:created>
  <dcterms:modified xsi:type="dcterms:W3CDTF">2026-02-10T21:23:21Z</dcterms:modified>
  <cp:category/>
</cp:coreProperties>
</file>