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3" r:id="rId2"/>
    <p:sldId id="269" r:id="rId3"/>
    <p:sldId id="274" r:id="rId4"/>
    <p:sldId id="275" r:id="rId5"/>
    <p:sldId id="276" r:id="rId6"/>
    <p:sldId id="277" r:id="rId7"/>
    <p:sldId id="278" r:id="rId8"/>
    <p:sldId id="280" r:id="rId9"/>
    <p:sldId id="27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662C6D0-119C-7CF6-C198-10B782EB7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7961" y="2554851"/>
            <a:ext cx="3315339" cy="3022146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6853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F5841-F0A2-D3E5-4575-99EDB116598C}"/>
              </a:ext>
            </a:extLst>
          </p:cNvPr>
          <p:cNvSpPr/>
          <p:nvPr/>
        </p:nvSpPr>
        <p:spPr>
          <a:xfrm>
            <a:off x="1266813" y="130063"/>
            <a:ext cx="7618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3: 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Near-Doubles Subtraction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3F9AAC-3DE5-BFDD-BB4F-23AC6EA2B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6FD6BED-D1F2-F856-3D5C-73F9CAC4D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EC5AFAE1-4314-A342-D5A5-F1A50A3DFEB2}"/>
              </a:ext>
            </a:extLst>
          </p:cNvPr>
          <p:cNvSpPr/>
          <p:nvPr/>
        </p:nvSpPr>
        <p:spPr>
          <a:xfrm>
            <a:off x="2299704" y="402100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90C78FB-74BD-2CAC-AC3F-8AF5E1978690}"/>
              </a:ext>
            </a:extLst>
          </p:cNvPr>
          <p:cNvGrpSpPr/>
          <p:nvPr/>
        </p:nvGrpSpPr>
        <p:grpSpPr>
          <a:xfrm>
            <a:off x="3229375" y="3984317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8902CE1-2FDB-5C98-ADE8-915F4B157DB9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8D3709B-C137-FD45-4800-533701D22A0C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D59CF8B4-5D9F-56F1-80C5-1EB4C6359B11}"/>
              </a:ext>
            </a:extLst>
          </p:cNvPr>
          <p:cNvSpPr/>
          <p:nvPr/>
        </p:nvSpPr>
        <p:spPr>
          <a:xfrm>
            <a:off x="5034117" y="3942622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2443128-F0C8-FE04-7317-84999CF101E5}"/>
              </a:ext>
            </a:extLst>
          </p:cNvPr>
          <p:cNvSpPr/>
          <p:nvPr/>
        </p:nvSpPr>
        <p:spPr>
          <a:xfrm>
            <a:off x="6055621" y="399102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4971BB4-1AC6-D9E5-43DE-21FCE392F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3" y="145216"/>
            <a:ext cx="1202400" cy="1201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549F93-18B2-211F-051B-A2C6B41D56F8}"/>
              </a:ext>
            </a:extLst>
          </p:cNvPr>
          <p:cNvSpPr/>
          <p:nvPr/>
        </p:nvSpPr>
        <p:spPr>
          <a:xfrm>
            <a:off x="2472409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42F166A-76C5-33F9-3BA1-EFC12C8F525B}"/>
              </a:ext>
            </a:extLst>
          </p:cNvPr>
          <p:cNvSpPr/>
          <p:nvPr/>
        </p:nvSpPr>
        <p:spPr>
          <a:xfrm>
            <a:off x="3573649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B61A40-6895-77E5-F8A3-D11C720FE67E}"/>
              </a:ext>
            </a:extLst>
          </p:cNvPr>
          <p:cNvSpPr/>
          <p:nvPr/>
        </p:nvSpPr>
        <p:spPr>
          <a:xfrm>
            <a:off x="4674889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9C8A28-4EBA-81BB-B88F-39D4281C0E35}"/>
              </a:ext>
            </a:extLst>
          </p:cNvPr>
          <p:cNvSpPr/>
          <p:nvPr/>
        </p:nvSpPr>
        <p:spPr>
          <a:xfrm>
            <a:off x="5776129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589BB252-599E-3336-92EE-A6788C565637}"/>
              </a:ext>
            </a:extLst>
          </p:cNvPr>
          <p:cNvSpPr/>
          <p:nvPr/>
        </p:nvSpPr>
        <p:spPr>
          <a:xfrm rot="5400000">
            <a:off x="4335497" y="-708087"/>
            <a:ext cx="616570" cy="428095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A122F7E-AB6A-02EB-2372-BC58D95C3858}"/>
              </a:ext>
            </a:extLst>
          </p:cNvPr>
          <p:cNvSpPr/>
          <p:nvPr/>
        </p:nvSpPr>
        <p:spPr>
          <a:xfrm>
            <a:off x="3696929" y="26277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3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D70568-A9D6-7526-4501-2DEF93C4ED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95F06A7-BE13-3F7A-A699-D1D9C2787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053B36F-F903-36B7-B45B-B6DA7C42B387}"/>
              </a:ext>
            </a:extLst>
          </p:cNvPr>
          <p:cNvSpPr/>
          <p:nvPr/>
        </p:nvSpPr>
        <p:spPr>
          <a:xfrm>
            <a:off x="2299704" y="428007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5325DA8-DA4D-82C9-9AA3-6887646BECED}"/>
              </a:ext>
            </a:extLst>
          </p:cNvPr>
          <p:cNvGrpSpPr/>
          <p:nvPr/>
        </p:nvGrpSpPr>
        <p:grpSpPr>
          <a:xfrm>
            <a:off x="3229375" y="4280076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FD1BF03-1CBD-E93F-6057-E371BA069F57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F032783-06B2-37C7-219B-EA61A070E969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5C13B94-874E-52C7-65F0-E1667D4E2079}"/>
              </a:ext>
            </a:extLst>
          </p:cNvPr>
          <p:cNvSpPr/>
          <p:nvPr/>
        </p:nvSpPr>
        <p:spPr>
          <a:xfrm>
            <a:off x="5034117" y="428007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D667DC7-CABD-570D-6DFF-70E183906B1B}"/>
              </a:ext>
            </a:extLst>
          </p:cNvPr>
          <p:cNvSpPr/>
          <p:nvPr/>
        </p:nvSpPr>
        <p:spPr>
          <a:xfrm>
            <a:off x="6055621" y="428007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D24AB3D-0F47-8C45-911E-96F8E28F5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3" y="145216"/>
            <a:ext cx="1202400" cy="120199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B3D8783-AC46-5532-26A6-85D3136CF24D}"/>
              </a:ext>
            </a:extLst>
          </p:cNvPr>
          <p:cNvSpPr/>
          <p:nvPr/>
        </p:nvSpPr>
        <p:spPr>
          <a:xfrm>
            <a:off x="3506552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5B0D875-7CB7-AA7D-5954-47F1D0A3BE90}"/>
              </a:ext>
            </a:extLst>
          </p:cNvPr>
          <p:cNvSpPr/>
          <p:nvPr/>
        </p:nvSpPr>
        <p:spPr>
          <a:xfrm>
            <a:off x="4607792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FD4540-A312-EB3A-252D-2069DED35F80}"/>
              </a:ext>
            </a:extLst>
          </p:cNvPr>
          <p:cNvSpPr/>
          <p:nvPr/>
        </p:nvSpPr>
        <p:spPr>
          <a:xfrm>
            <a:off x="5709032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B8CF6B-9E88-DD2F-4B86-53CE2DA3FFCE}"/>
              </a:ext>
            </a:extLst>
          </p:cNvPr>
          <p:cNvSpPr/>
          <p:nvPr/>
        </p:nvSpPr>
        <p:spPr>
          <a:xfrm>
            <a:off x="6810272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229A3800-E051-8500-4BEC-3172202D4A89}"/>
              </a:ext>
            </a:extLst>
          </p:cNvPr>
          <p:cNvSpPr/>
          <p:nvPr/>
        </p:nvSpPr>
        <p:spPr>
          <a:xfrm rot="5400000">
            <a:off x="4797253" y="-1318851"/>
            <a:ext cx="616570" cy="54004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56E48A-CD8D-120D-A91B-D94D20FB56FD}"/>
              </a:ext>
            </a:extLst>
          </p:cNvPr>
          <p:cNvSpPr/>
          <p:nvPr/>
        </p:nvSpPr>
        <p:spPr>
          <a:xfrm>
            <a:off x="4240163" y="25183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8C115A-8ABD-1C36-56CE-F3897DA6EE81}"/>
              </a:ext>
            </a:extLst>
          </p:cNvPr>
          <p:cNvSpPr/>
          <p:nvPr/>
        </p:nvSpPr>
        <p:spPr>
          <a:xfrm>
            <a:off x="2405312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210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3" grpId="0" animBg="1"/>
      <p:bldP spid="9" grpId="0" animBg="1"/>
      <p:bldP spid="10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DA430E-47FE-7B6D-093C-B55E94B7B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49BF5F6-238C-E51F-509B-BDA264034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47746057-1B7D-72AA-9783-EB656663894A}"/>
              </a:ext>
            </a:extLst>
          </p:cNvPr>
          <p:cNvSpPr/>
          <p:nvPr/>
        </p:nvSpPr>
        <p:spPr>
          <a:xfrm>
            <a:off x="2299704" y="432362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CB26ECF-1398-3535-CB16-3DBFB4688EF8}"/>
              </a:ext>
            </a:extLst>
          </p:cNvPr>
          <p:cNvGrpSpPr/>
          <p:nvPr/>
        </p:nvGrpSpPr>
        <p:grpSpPr>
          <a:xfrm>
            <a:off x="3229375" y="4323620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A8BDAB2-4805-3320-E8F3-BBC9D4FD6D9F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7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D00AA88-2755-F336-4A9F-5A67B36805DA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70CB80F-E418-1C62-CF50-B55DEBC609CC}"/>
              </a:ext>
            </a:extLst>
          </p:cNvPr>
          <p:cNvSpPr/>
          <p:nvPr/>
        </p:nvSpPr>
        <p:spPr>
          <a:xfrm>
            <a:off x="5034117" y="432362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6A07EE8-E473-ACCE-77C4-2A62C23A5D8E}"/>
              </a:ext>
            </a:extLst>
          </p:cNvPr>
          <p:cNvSpPr/>
          <p:nvPr/>
        </p:nvSpPr>
        <p:spPr>
          <a:xfrm>
            <a:off x="6055621" y="4323620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1B0B902C-FF25-0352-EF53-DF2209E06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3" y="145216"/>
            <a:ext cx="1202400" cy="1201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2AA39F-6ECB-37B1-07C4-7230C6D8D8F1}"/>
              </a:ext>
            </a:extLst>
          </p:cNvPr>
          <p:cNvSpPr/>
          <p:nvPr/>
        </p:nvSpPr>
        <p:spPr>
          <a:xfrm>
            <a:off x="6810272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F89F51D-27B9-11EB-FC9C-2F50B48F17B0}"/>
              </a:ext>
            </a:extLst>
          </p:cNvPr>
          <p:cNvSpPr/>
          <p:nvPr/>
        </p:nvSpPr>
        <p:spPr>
          <a:xfrm rot="5400000">
            <a:off x="4797253" y="-1318851"/>
            <a:ext cx="616570" cy="54004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9B29D6-4196-B157-9D90-F7F5ACCD7D43}"/>
              </a:ext>
            </a:extLst>
          </p:cNvPr>
          <p:cNvSpPr/>
          <p:nvPr/>
        </p:nvSpPr>
        <p:spPr>
          <a:xfrm>
            <a:off x="4240163" y="251838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BDADF7-21DB-EFB6-0B04-08335D2DFD78}"/>
              </a:ext>
            </a:extLst>
          </p:cNvPr>
          <p:cNvSpPr/>
          <p:nvPr/>
        </p:nvSpPr>
        <p:spPr>
          <a:xfrm>
            <a:off x="2405311" y="1802967"/>
            <a:ext cx="4378947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6577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097209-9497-43FC-E356-9ECACA24A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0C6EB0AB-4A46-17F1-33B7-B58924A47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3A2AF0C-3A0D-8443-A707-292B06A74C5F}"/>
              </a:ext>
            </a:extLst>
          </p:cNvPr>
          <p:cNvSpPr/>
          <p:nvPr/>
        </p:nvSpPr>
        <p:spPr>
          <a:xfrm>
            <a:off x="2299704" y="416033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AB129A5-7C8D-ECFB-F4D4-F674C4570D10}"/>
              </a:ext>
            </a:extLst>
          </p:cNvPr>
          <p:cNvGrpSpPr/>
          <p:nvPr/>
        </p:nvGrpSpPr>
        <p:grpSpPr>
          <a:xfrm>
            <a:off x="3229375" y="4160335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75191BD-1EC7-0647-AA1B-A8D6B6C7225D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9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01E378A-B9B2-982E-CFDB-661BE1CFE263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41EA6E6A-DBD5-BF4A-C94F-F76817B92117}"/>
              </a:ext>
            </a:extLst>
          </p:cNvPr>
          <p:cNvSpPr/>
          <p:nvPr/>
        </p:nvSpPr>
        <p:spPr>
          <a:xfrm>
            <a:off x="5034117" y="416033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5F93957-65A5-0026-55AC-14797028C2FA}"/>
              </a:ext>
            </a:extLst>
          </p:cNvPr>
          <p:cNvSpPr/>
          <p:nvPr/>
        </p:nvSpPr>
        <p:spPr>
          <a:xfrm>
            <a:off x="6055621" y="4160335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8EB035F4-D4B7-A813-D183-C2DACF9E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23" y="145216"/>
            <a:ext cx="1202400" cy="120199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1DD7D37-5FBF-8F36-6868-620249A73A25}"/>
              </a:ext>
            </a:extLst>
          </p:cNvPr>
          <p:cNvSpPr/>
          <p:nvPr/>
        </p:nvSpPr>
        <p:spPr>
          <a:xfrm>
            <a:off x="6810272" y="1802967"/>
            <a:ext cx="1080000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8C7941E7-5863-6067-88E4-23E2C179F6AC}"/>
              </a:ext>
            </a:extLst>
          </p:cNvPr>
          <p:cNvSpPr/>
          <p:nvPr/>
        </p:nvSpPr>
        <p:spPr>
          <a:xfrm rot="5400000">
            <a:off x="4797253" y="-1318851"/>
            <a:ext cx="616570" cy="54004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127225-68F0-9283-7F7F-319F7F3CC0CF}"/>
              </a:ext>
            </a:extLst>
          </p:cNvPr>
          <p:cNvSpPr/>
          <p:nvPr/>
        </p:nvSpPr>
        <p:spPr>
          <a:xfrm>
            <a:off x="4230467" y="242284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8575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57D09EE-7574-EA4C-B957-09AA8335231F}"/>
              </a:ext>
            </a:extLst>
          </p:cNvPr>
          <p:cNvSpPr/>
          <p:nvPr/>
        </p:nvSpPr>
        <p:spPr>
          <a:xfrm>
            <a:off x="2405311" y="1802967"/>
            <a:ext cx="4378947" cy="10800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ln w="3810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255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754328" y="57269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1213048" y="2868813"/>
            <a:ext cx="685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8 - 7 = 1</a:t>
            </a:r>
          </a:p>
          <a:p>
            <a:pPr marL="342900" indent="-342900" algn="ctr">
              <a:buAutoNum type="arabicParenR"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algn="ctr"/>
            <a:endParaRPr lang="en-GB" sz="48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013" y="168302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E5C31D8-E0D1-177A-5180-7F4748E91B5D}"/>
              </a:ext>
            </a:extLst>
          </p:cNvPr>
          <p:cNvSpPr/>
          <p:nvPr/>
        </p:nvSpPr>
        <p:spPr>
          <a:xfrm>
            <a:off x="484225" y="1366833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/>
              <a:t>Look carefully, don’t calculate.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Decide if the answer will be </a:t>
            </a:r>
            <a:r>
              <a:rPr lang="en-US" sz="3600" b="1" dirty="0"/>
              <a:t>1 or not</a:t>
            </a:r>
            <a:r>
              <a:rPr lang="en-US" sz="3600" dirty="0"/>
              <a:t>.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E826C-7B9C-EA29-2013-BD6C91D0E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486" y="4554996"/>
            <a:ext cx="2808514" cy="1872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479BF4-9CD7-797F-FF15-E2FAEA2DB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4ED10D-5B82-0259-02AF-09024E579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2B81822-439B-7705-5A26-09A9E7FFD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2BA2B72-8DCD-0859-F4C1-271D579BD156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8FF5C3-EB2E-06F0-1BA1-462041901909}"/>
              </a:ext>
            </a:extLst>
          </p:cNvPr>
          <p:cNvSpPr/>
          <p:nvPr/>
        </p:nvSpPr>
        <p:spPr>
          <a:xfrm>
            <a:off x="5754328" y="57269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62939C-4D68-A7D9-E7A3-A5ECC7B18A3E}"/>
              </a:ext>
            </a:extLst>
          </p:cNvPr>
          <p:cNvSpPr txBox="1"/>
          <p:nvPr/>
        </p:nvSpPr>
        <p:spPr>
          <a:xfrm>
            <a:off x="1213048" y="2868813"/>
            <a:ext cx="685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6 - 6 = 1</a:t>
            </a:r>
          </a:p>
          <a:p>
            <a:pPr marL="342900" indent="-342900" algn="ctr">
              <a:buAutoNum type="arabicParenR"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algn="ctr"/>
            <a:endParaRPr lang="en-GB" sz="48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36E70652-0774-DF79-6B69-4D105C734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5A527C78-7D62-F95B-E5D9-9985E0593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013" y="168302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1B4561-3EC3-E546-70BD-252DF5430316}"/>
              </a:ext>
            </a:extLst>
          </p:cNvPr>
          <p:cNvSpPr/>
          <p:nvPr/>
        </p:nvSpPr>
        <p:spPr>
          <a:xfrm>
            <a:off x="484225" y="1366833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/>
              <a:t>Look carefully, don’t calculate.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Decide if the answer will be </a:t>
            </a:r>
            <a:r>
              <a:rPr lang="en-US" sz="3600" b="1" dirty="0"/>
              <a:t>1 or not</a:t>
            </a:r>
            <a:r>
              <a:rPr lang="en-US" sz="3600" dirty="0"/>
              <a:t>.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8C7CB5-9A1B-0825-80A0-B0307C943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486" y="4554996"/>
            <a:ext cx="2808514" cy="1872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C15DF8-C3C9-4384-B8D2-FD2CDAC4F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4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C9BB4B-0666-6BB1-8105-356AAC7C1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6CAF3719-F467-44C9-4373-8FC8F063E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718418-BCDA-39CF-28D4-1B347A8FB4D1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F52327-F6F7-4503-46A3-A8AAFA59B545}"/>
              </a:ext>
            </a:extLst>
          </p:cNvPr>
          <p:cNvSpPr/>
          <p:nvPr/>
        </p:nvSpPr>
        <p:spPr>
          <a:xfrm>
            <a:off x="5754328" y="57269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9B96616-E46E-DE9A-2994-1FB38C0A773D}"/>
              </a:ext>
            </a:extLst>
          </p:cNvPr>
          <p:cNvSpPr txBox="1"/>
          <p:nvPr/>
        </p:nvSpPr>
        <p:spPr>
          <a:xfrm>
            <a:off x="1213048" y="2868813"/>
            <a:ext cx="685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6 - 5 = 1</a:t>
            </a:r>
          </a:p>
          <a:p>
            <a:pPr marL="342900" indent="-342900" algn="ctr">
              <a:buAutoNum type="arabicParenR"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algn="ctr"/>
            <a:endParaRPr lang="en-GB" sz="48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E7EB6434-CABA-49A5-0556-90C7716A0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909977A-0D36-1DB3-EF17-E4CC602E9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013" y="168302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A973CA-F4DC-7DE2-0208-4DF00D05C022}"/>
              </a:ext>
            </a:extLst>
          </p:cNvPr>
          <p:cNvSpPr/>
          <p:nvPr/>
        </p:nvSpPr>
        <p:spPr>
          <a:xfrm>
            <a:off x="484225" y="1366833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/>
              <a:t>Look carefully, don’t calculate.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Decide if the answer will be </a:t>
            </a:r>
            <a:r>
              <a:rPr lang="en-US" sz="3600" b="1" dirty="0"/>
              <a:t>1 or not</a:t>
            </a:r>
            <a:r>
              <a:rPr lang="en-US" sz="3600" dirty="0"/>
              <a:t>.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26BFC-B41A-72A4-E798-193BD65AA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486" y="4554996"/>
            <a:ext cx="2808514" cy="1872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DB84A0-CA8A-8A24-F2C5-4482458A5D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0773D1-4B02-41DE-93F9-EC9321AF7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E0BADF4C-C82B-632C-4B2E-0CFDBD72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88B253-93FA-CF23-11FD-8A8472135107}"/>
              </a:ext>
            </a:extLst>
          </p:cNvPr>
          <p:cNvSpPr/>
          <p:nvPr/>
        </p:nvSpPr>
        <p:spPr>
          <a:xfrm>
            <a:off x="484225" y="62698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B61E4C-E05C-12D2-F595-1910D1290081}"/>
              </a:ext>
            </a:extLst>
          </p:cNvPr>
          <p:cNvSpPr/>
          <p:nvPr/>
        </p:nvSpPr>
        <p:spPr>
          <a:xfrm>
            <a:off x="5754328" y="5726923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B7DB32-1B64-3E5A-1CD1-91DBE02154E1}"/>
              </a:ext>
            </a:extLst>
          </p:cNvPr>
          <p:cNvSpPr txBox="1"/>
          <p:nvPr/>
        </p:nvSpPr>
        <p:spPr>
          <a:xfrm>
            <a:off x="1213048" y="2868813"/>
            <a:ext cx="6858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rial Rounded MT Bold" panose="020F0704030504030204" pitchFamily="34" charset="0"/>
              </a:rPr>
              <a:t>9 - 5 = 1</a:t>
            </a:r>
          </a:p>
          <a:p>
            <a:pPr marL="342900" indent="-342900" algn="ctr">
              <a:buAutoNum type="arabicParenR"/>
            </a:pPr>
            <a:endParaRPr lang="en-GB" sz="4800" dirty="0">
              <a:latin typeface="Arial Rounded MT Bold" panose="020F0704030504030204" pitchFamily="34" charset="0"/>
            </a:endParaRPr>
          </a:p>
          <a:p>
            <a:pPr algn="ctr"/>
            <a:endParaRPr lang="en-GB" sz="4800" dirty="0">
              <a:latin typeface="Arial Rounded MT Bold" panose="020F0704030504030204" pitchFamily="34" charset="0"/>
            </a:endParaRP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AC08FEC-197B-020E-7A27-841D85186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5E6E014-3261-A975-EA54-18D136309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013" y="168302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22879A7-5D4F-93A4-3813-DBE0735B332B}"/>
              </a:ext>
            </a:extLst>
          </p:cNvPr>
          <p:cNvSpPr/>
          <p:nvPr/>
        </p:nvSpPr>
        <p:spPr>
          <a:xfrm>
            <a:off x="484225" y="1366833"/>
            <a:ext cx="831564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/>
              <a:t>Look carefully, don’t calculate.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Decide if the answer will be </a:t>
            </a:r>
            <a:r>
              <a:rPr lang="en-US" sz="3600" b="1" dirty="0"/>
              <a:t>1 or not</a:t>
            </a:r>
            <a:r>
              <a:rPr lang="en-US" sz="3600" dirty="0"/>
              <a:t>.</a:t>
            </a:r>
            <a:endParaRPr lang="en-GB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0FBA7-1490-CC06-D429-B866D6890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486" y="4554996"/>
            <a:ext cx="2808514" cy="1872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37061F-C136-DFB4-AF32-2D8943B1A6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3590" y="4471706"/>
            <a:ext cx="3377988" cy="225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557</TotalTime>
  <Words>167</Words>
  <Application>Microsoft Office PowerPoint</Application>
  <PresentationFormat>On-screen Show (4:3)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29</cp:revision>
  <dcterms:created xsi:type="dcterms:W3CDTF">2013-01-27T09:14:16Z</dcterms:created>
  <dcterms:modified xsi:type="dcterms:W3CDTF">2026-01-07T09:28:00Z</dcterms:modified>
  <cp:category/>
</cp:coreProperties>
</file>