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77" r:id="rId3"/>
    <p:sldId id="283" r:id="rId4"/>
    <p:sldId id="274" r:id="rId5"/>
    <p:sldId id="286" r:id="rId6"/>
    <p:sldId id="288" r:id="rId7"/>
    <p:sldId id="289" r:id="rId8"/>
    <p:sldId id="290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7BE434"/>
    <a:srgbClr val="FFCC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4A626-19EE-499B-AE4F-A742959BA3C9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96229-1B8F-4338-B2E2-9BE37EBCA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3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2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26571" y="61944"/>
            <a:ext cx="89698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369499" y="-369498"/>
            <a:ext cx="1534886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3EB1760-509C-EC1C-534C-5A6F3101B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0143" y="3058194"/>
            <a:ext cx="3265712" cy="297690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20886" y="631410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FAFD6-A7F5-F258-9DAB-DF12C2F95164}"/>
              </a:ext>
            </a:extLst>
          </p:cNvPr>
          <p:cNvSpPr txBox="1"/>
          <p:nvPr/>
        </p:nvSpPr>
        <p:spPr>
          <a:xfrm>
            <a:off x="545865" y="842639"/>
            <a:ext cx="9334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Commutative property of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9F4F0-3C3A-A509-0FC2-D297A377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9823912-C09E-EA85-882D-5F21F843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A536FC3-D699-BF17-7B3D-4C9B34D5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39" y="5936226"/>
            <a:ext cx="570270" cy="787472"/>
          </a:xfrm>
          <a:prstGeom prst="rect">
            <a:avLst/>
          </a:prstGeom>
        </p:spPr>
      </p:pic>
      <p:pic>
        <p:nvPicPr>
          <p:cNvPr id="47" name="Picture 4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65AD462-241F-EF11-D5DA-72F2156AF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6" y="147474"/>
            <a:ext cx="1312634" cy="123396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F526A9D-55DA-0190-7873-CABFB68C3873}"/>
              </a:ext>
            </a:extLst>
          </p:cNvPr>
          <p:cNvSpPr/>
          <p:nvPr/>
        </p:nvSpPr>
        <p:spPr>
          <a:xfrm>
            <a:off x="989562" y="4248560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2516E14A-6811-7A3D-286D-139DE68A4B28}"/>
              </a:ext>
            </a:extLst>
          </p:cNvPr>
          <p:cNvGraphicFramePr>
            <a:graphicFrameLocks noGrp="1"/>
          </p:cNvGraphicFramePr>
          <p:nvPr/>
        </p:nvGraphicFramePr>
        <p:xfrm>
          <a:off x="1137659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E58E85F2-6E4B-EA41-441B-70D510931E7E}"/>
              </a:ext>
            </a:extLst>
          </p:cNvPr>
          <p:cNvSpPr txBox="1"/>
          <p:nvPr/>
        </p:nvSpPr>
        <p:spPr>
          <a:xfrm>
            <a:off x="118681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8809D6-9470-0DE6-2F88-9C829D82FBC7}"/>
              </a:ext>
            </a:extLst>
          </p:cNvPr>
          <p:cNvSpPr txBox="1"/>
          <p:nvPr/>
        </p:nvSpPr>
        <p:spPr>
          <a:xfrm>
            <a:off x="415544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9193D9-AC87-4F65-4695-AC80F3156FBA}"/>
              </a:ext>
            </a:extLst>
          </p:cNvPr>
          <p:cNvSpPr txBox="1"/>
          <p:nvPr/>
        </p:nvSpPr>
        <p:spPr>
          <a:xfrm>
            <a:off x="192897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22641A-ECA2-4A83-F850-51DD7A0BE57A}"/>
              </a:ext>
            </a:extLst>
          </p:cNvPr>
          <p:cNvSpPr txBox="1"/>
          <p:nvPr/>
        </p:nvSpPr>
        <p:spPr>
          <a:xfrm>
            <a:off x="341328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FB3009-5CD6-D525-22B5-204413A35586}"/>
              </a:ext>
            </a:extLst>
          </p:cNvPr>
          <p:cNvSpPr txBox="1"/>
          <p:nvPr/>
        </p:nvSpPr>
        <p:spPr>
          <a:xfrm>
            <a:off x="267113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2B74B8-5CEF-828C-4975-DECB3F6AD11B}"/>
              </a:ext>
            </a:extLst>
          </p:cNvPr>
          <p:cNvSpPr txBox="1"/>
          <p:nvPr/>
        </p:nvSpPr>
        <p:spPr>
          <a:xfrm>
            <a:off x="489760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5DC7CB-8E0D-C9E5-A583-409F08DEB296}"/>
              </a:ext>
            </a:extLst>
          </p:cNvPr>
          <p:cNvSpPr txBox="1"/>
          <p:nvPr/>
        </p:nvSpPr>
        <p:spPr>
          <a:xfrm>
            <a:off x="563976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7ACE1EB-8A1E-8C4C-DC5A-4EF7A111F9C9}"/>
              </a:ext>
            </a:extLst>
          </p:cNvPr>
          <p:cNvSpPr txBox="1"/>
          <p:nvPr/>
        </p:nvSpPr>
        <p:spPr>
          <a:xfrm>
            <a:off x="638192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2A55EC5-D25A-FE82-4C13-87DFD4D1315B}"/>
              </a:ext>
            </a:extLst>
          </p:cNvPr>
          <p:cNvSpPr txBox="1"/>
          <p:nvPr/>
        </p:nvSpPr>
        <p:spPr>
          <a:xfrm>
            <a:off x="712408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E9651F-DDE2-4FB0-7780-233BE2E037CC}"/>
              </a:ext>
            </a:extLst>
          </p:cNvPr>
          <p:cNvSpPr txBox="1"/>
          <p:nvPr/>
        </p:nvSpPr>
        <p:spPr>
          <a:xfrm>
            <a:off x="7836440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5ADB494-123E-C59C-360B-5BF3BE99EA65}"/>
              </a:ext>
            </a:extLst>
          </p:cNvPr>
          <p:cNvGrpSpPr/>
          <p:nvPr/>
        </p:nvGrpSpPr>
        <p:grpSpPr>
          <a:xfrm flipH="1">
            <a:off x="1454487" y="1796813"/>
            <a:ext cx="829559" cy="1029273"/>
            <a:chOff x="2870600" y="17176"/>
            <a:chExt cx="829559" cy="1029273"/>
          </a:xfrm>
        </p:grpSpPr>
        <p:sp>
          <p:nvSpPr>
            <p:cNvPr id="61" name="Arrow: Curved Down 60">
              <a:extLst>
                <a:ext uri="{FF2B5EF4-FFF2-40B4-BE49-F238E27FC236}">
                  <a16:creationId xmlns:a16="http://schemas.microsoft.com/office/drawing/2014/main" id="{44504D02-CF2C-360D-B245-BB6DBE134BC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8A5464-07FF-F05A-7B72-5E630A5CFB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3635B0E-81B0-0861-2E4C-B7BCEFBBE0F4}"/>
              </a:ext>
            </a:extLst>
          </p:cNvPr>
          <p:cNvGrpSpPr/>
          <p:nvPr/>
        </p:nvGrpSpPr>
        <p:grpSpPr>
          <a:xfrm flipH="1">
            <a:off x="2212651" y="1796813"/>
            <a:ext cx="829559" cy="1029273"/>
            <a:chOff x="2870600" y="17176"/>
            <a:chExt cx="829559" cy="1029273"/>
          </a:xfrm>
        </p:grpSpPr>
        <p:sp>
          <p:nvSpPr>
            <p:cNvPr id="65" name="Arrow: Curved Down 64">
              <a:extLst>
                <a:ext uri="{FF2B5EF4-FFF2-40B4-BE49-F238E27FC236}">
                  <a16:creationId xmlns:a16="http://schemas.microsoft.com/office/drawing/2014/main" id="{4461D1EC-3180-F2CE-6215-EB40914A1DB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D83A7DB-0CCD-E6C3-DBEB-4F12BAF9CD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8FD9F5-AC87-9208-89F1-8D52B383D6E3}"/>
              </a:ext>
            </a:extLst>
          </p:cNvPr>
          <p:cNvGrpSpPr/>
          <p:nvPr/>
        </p:nvGrpSpPr>
        <p:grpSpPr>
          <a:xfrm flipH="1">
            <a:off x="2970815" y="1796813"/>
            <a:ext cx="829559" cy="1029273"/>
            <a:chOff x="2870600" y="17176"/>
            <a:chExt cx="829559" cy="1029273"/>
          </a:xfrm>
        </p:grpSpPr>
        <p:sp>
          <p:nvSpPr>
            <p:cNvPr id="68" name="Arrow: Curved Down 67">
              <a:extLst>
                <a:ext uri="{FF2B5EF4-FFF2-40B4-BE49-F238E27FC236}">
                  <a16:creationId xmlns:a16="http://schemas.microsoft.com/office/drawing/2014/main" id="{4BB67815-76F8-B7A8-2E7E-CDA3FA731B0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2877E06-2ED8-8EBA-CFAA-8C895096B1E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4AB00E-A8A2-4989-B1A4-FDE5E5CF1D13}"/>
              </a:ext>
            </a:extLst>
          </p:cNvPr>
          <p:cNvGrpSpPr/>
          <p:nvPr/>
        </p:nvGrpSpPr>
        <p:grpSpPr>
          <a:xfrm flipH="1">
            <a:off x="5245307" y="1796813"/>
            <a:ext cx="829559" cy="1029273"/>
            <a:chOff x="2870600" y="17176"/>
            <a:chExt cx="829559" cy="1029273"/>
          </a:xfrm>
        </p:grpSpPr>
        <p:sp>
          <p:nvSpPr>
            <p:cNvPr id="71" name="Arrow: Curved Down 70">
              <a:extLst>
                <a:ext uri="{FF2B5EF4-FFF2-40B4-BE49-F238E27FC236}">
                  <a16:creationId xmlns:a16="http://schemas.microsoft.com/office/drawing/2014/main" id="{534C1ACC-42AD-4BB0-27B6-7DBA495A337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582445-6295-28D3-70A2-F861E9C0DC6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74ABAA1-556D-BFC5-5EE5-E1DEFF819952}"/>
              </a:ext>
            </a:extLst>
          </p:cNvPr>
          <p:cNvGrpSpPr/>
          <p:nvPr/>
        </p:nvGrpSpPr>
        <p:grpSpPr>
          <a:xfrm flipH="1">
            <a:off x="3728979" y="1796813"/>
            <a:ext cx="829559" cy="1029273"/>
            <a:chOff x="2870600" y="17176"/>
            <a:chExt cx="829559" cy="1029273"/>
          </a:xfrm>
        </p:grpSpPr>
        <p:sp>
          <p:nvSpPr>
            <p:cNvPr id="74" name="Arrow: Curved Down 73">
              <a:extLst>
                <a:ext uri="{FF2B5EF4-FFF2-40B4-BE49-F238E27FC236}">
                  <a16:creationId xmlns:a16="http://schemas.microsoft.com/office/drawing/2014/main" id="{AE0E741D-E115-FCE3-0466-F9CB3EF0511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39511D0-0F72-1EFE-CE60-DC5010BCE28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594523-22B6-FDC4-C2AF-B0284C7937A6}"/>
              </a:ext>
            </a:extLst>
          </p:cNvPr>
          <p:cNvGrpSpPr/>
          <p:nvPr/>
        </p:nvGrpSpPr>
        <p:grpSpPr>
          <a:xfrm flipH="1">
            <a:off x="4487143" y="1796813"/>
            <a:ext cx="829559" cy="1029273"/>
            <a:chOff x="2870600" y="17176"/>
            <a:chExt cx="829559" cy="1029273"/>
          </a:xfrm>
        </p:grpSpPr>
        <p:sp>
          <p:nvSpPr>
            <p:cNvPr id="77" name="Arrow: Curved Down 76">
              <a:extLst>
                <a:ext uri="{FF2B5EF4-FFF2-40B4-BE49-F238E27FC236}">
                  <a16:creationId xmlns:a16="http://schemas.microsoft.com/office/drawing/2014/main" id="{E54622FA-EB52-51F6-678D-CE695F8DAA2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537789C-AA0E-6D84-71B9-091C0C89A82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DADCCDC-7600-2D36-7293-05FF887D133C}"/>
              </a:ext>
            </a:extLst>
          </p:cNvPr>
          <p:cNvGrpSpPr/>
          <p:nvPr/>
        </p:nvGrpSpPr>
        <p:grpSpPr>
          <a:xfrm flipH="1">
            <a:off x="6003471" y="1796813"/>
            <a:ext cx="829559" cy="1029273"/>
            <a:chOff x="2870600" y="17176"/>
            <a:chExt cx="829559" cy="1029273"/>
          </a:xfrm>
        </p:grpSpPr>
        <p:sp>
          <p:nvSpPr>
            <p:cNvPr id="80" name="Arrow: Curved Down 79">
              <a:extLst>
                <a:ext uri="{FF2B5EF4-FFF2-40B4-BE49-F238E27FC236}">
                  <a16:creationId xmlns:a16="http://schemas.microsoft.com/office/drawing/2014/main" id="{8741C1AC-0679-4741-4FB1-8CD1EE0D080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954FF21-725B-5163-9D60-31B9B9911C9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2484CE1-D5E6-9170-B04A-BD0189FC4CD2}"/>
              </a:ext>
            </a:extLst>
          </p:cNvPr>
          <p:cNvGrpSpPr/>
          <p:nvPr/>
        </p:nvGrpSpPr>
        <p:grpSpPr>
          <a:xfrm flipH="1">
            <a:off x="6761635" y="1796813"/>
            <a:ext cx="829559" cy="1029273"/>
            <a:chOff x="2870600" y="17176"/>
            <a:chExt cx="829559" cy="1029273"/>
          </a:xfrm>
        </p:grpSpPr>
        <p:sp>
          <p:nvSpPr>
            <p:cNvPr id="83" name="Arrow: Curved Down 82">
              <a:extLst>
                <a:ext uri="{FF2B5EF4-FFF2-40B4-BE49-F238E27FC236}">
                  <a16:creationId xmlns:a16="http://schemas.microsoft.com/office/drawing/2014/main" id="{3A7FA029-7751-22B2-3497-2196474487F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5C3EC2B-8C1F-D2AC-430C-EA1117EBCE4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122D1E-36C4-77C5-C2C2-D48C7FBF7287}"/>
              </a:ext>
            </a:extLst>
          </p:cNvPr>
          <p:cNvGrpSpPr/>
          <p:nvPr/>
        </p:nvGrpSpPr>
        <p:grpSpPr>
          <a:xfrm flipH="1">
            <a:off x="7519797" y="1796813"/>
            <a:ext cx="829559" cy="1029273"/>
            <a:chOff x="2870600" y="17176"/>
            <a:chExt cx="829559" cy="1029273"/>
          </a:xfrm>
        </p:grpSpPr>
        <p:sp>
          <p:nvSpPr>
            <p:cNvPr id="86" name="Arrow: Curved Down 85">
              <a:extLst>
                <a:ext uri="{FF2B5EF4-FFF2-40B4-BE49-F238E27FC236}">
                  <a16:creationId xmlns:a16="http://schemas.microsoft.com/office/drawing/2014/main" id="{13673813-8D3F-5296-517B-31CAB08738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6A5E10E-6CF2-AF23-AAF4-FBC0A475277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80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BCD0F1F-55CB-B23F-A82B-AB53ED99B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60050"/>
            <a:ext cx="2159969" cy="19689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7386FC1-C532-C38E-E338-C76ABB5E8986}"/>
              </a:ext>
            </a:extLst>
          </p:cNvPr>
          <p:cNvGrpSpPr/>
          <p:nvPr/>
        </p:nvGrpSpPr>
        <p:grpSpPr>
          <a:xfrm>
            <a:off x="1770615" y="79613"/>
            <a:ext cx="7331842" cy="2300693"/>
            <a:chOff x="1770615" y="79613"/>
            <a:chExt cx="7331842" cy="230069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79CA06B7-2631-BE63-9B84-F9969E10688B}"/>
                </a:ext>
              </a:extLst>
            </p:cNvPr>
            <p:cNvSpPr/>
            <p:nvPr/>
          </p:nvSpPr>
          <p:spPr>
            <a:xfrm>
              <a:off x="1770615" y="79613"/>
              <a:ext cx="7331842" cy="2300693"/>
            </a:xfrm>
            <a:prstGeom prst="wedgeRoundRectCallout">
              <a:avLst>
                <a:gd name="adj1" fmla="val -58438"/>
                <a:gd name="adj2" fmla="val 58996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2159969" y="445129"/>
              <a:ext cx="6287345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4800" dirty="0"/>
                <a:t>Who commutes </a:t>
              </a:r>
            </a:p>
            <a:p>
              <a:pPr algn="ctr"/>
              <a:r>
                <a:rPr lang="en-GB" sz="4800" dirty="0"/>
                <a:t>to school?</a:t>
              </a:r>
              <a:endPara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E617D-1010-F379-7493-48929F8C49C0}"/>
              </a:ext>
            </a:extLst>
          </p:cNvPr>
          <p:cNvGrpSpPr/>
          <p:nvPr/>
        </p:nvGrpSpPr>
        <p:grpSpPr>
          <a:xfrm>
            <a:off x="1779637" y="73899"/>
            <a:ext cx="7414928" cy="2300693"/>
            <a:chOff x="1770615" y="79612"/>
            <a:chExt cx="7414928" cy="2300693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173F8AAC-129E-50C9-ACBD-DE1583215655}"/>
                </a:ext>
              </a:extLst>
            </p:cNvPr>
            <p:cNvSpPr/>
            <p:nvPr/>
          </p:nvSpPr>
          <p:spPr>
            <a:xfrm>
              <a:off x="1770615" y="79612"/>
              <a:ext cx="7331842" cy="2300693"/>
            </a:xfrm>
            <a:prstGeom prst="wedgeRoundRectCallout">
              <a:avLst>
                <a:gd name="adj1" fmla="val -58438"/>
                <a:gd name="adj2" fmla="val 58996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7B7D5-2D7F-9F90-A166-F3758BE47B97}"/>
                </a:ext>
              </a:extLst>
            </p:cNvPr>
            <p:cNvSpPr txBox="1"/>
            <p:nvPr/>
          </p:nvSpPr>
          <p:spPr>
            <a:xfrm>
              <a:off x="1770615" y="352795"/>
              <a:ext cx="7414928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/>
                <a:t>To commute means to travel back and forth. </a:t>
              </a:r>
              <a:r>
                <a:rPr lang="en-US" sz="3600" dirty="0"/>
                <a:t>You can go </a:t>
              </a:r>
              <a:r>
                <a:rPr lang="en-US" sz="3600" b="1" dirty="0"/>
                <a:t>to school</a:t>
              </a:r>
              <a:r>
                <a:rPr lang="en-US" sz="3600" dirty="0"/>
                <a:t> and </a:t>
              </a:r>
              <a:r>
                <a:rPr lang="en-US" sz="3600" b="1" dirty="0"/>
                <a:t>back home</a:t>
              </a:r>
              <a:r>
                <a:rPr lang="en-US" sz="3600" dirty="0"/>
                <a:t> – but it’s still the same journey.</a:t>
              </a:r>
              <a:endParaRPr lang="en-GB" sz="36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2E330A7-02D8-A6E2-97EF-D19B97937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249" y="1938918"/>
            <a:ext cx="685800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0BCB2-9EB2-3787-8370-75FC03D84FCB}"/>
              </a:ext>
            </a:extLst>
          </p:cNvPr>
          <p:cNvSpPr txBox="1"/>
          <p:nvPr/>
        </p:nvSpPr>
        <p:spPr>
          <a:xfrm>
            <a:off x="1344804" y="1048619"/>
            <a:ext cx="6812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Complete the number sentences to match the array.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CDDC0C6-20C7-E7EF-7684-2BE56BF50392}"/>
                  </a:ext>
                </a:extLst>
              </p:cNvPr>
              <p:cNvSpPr txBox="1"/>
              <p:nvPr/>
            </p:nvSpPr>
            <p:spPr>
              <a:xfrm>
                <a:off x="2269564" y="5631305"/>
                <a:ext cx="38960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CDDC0C6-20C7-E7EF-7684-2BE56BF50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564" y="5631305"/>
                <a:ext cx="3896089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87ECCB5-111B-A085-8485-ED7231E95B61}"/>
              </a:ext>
            </a:extLst>
          </p:cNvPr>
          <p:cNvSpPr/>
          <p:nvPr/>
        </p:nvSpPr>
        <p:spPr>
          <a:xfrm>
            <a:off x="2938222" y="5627792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E4F8A-C1F5-C035-9940-DC7B176364C7}"/>
              </a:ext>
            </a:extLst>
          </p:cNvPr>
          <p:cNvSpPr txBox="1"/>
          <p:nvPr/>
        </p:nvSpPr>
        <p:spPr>
          <a:xfrm>
            <a:off x="2942881" y="5654781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53DB91-CE6B-4E86-9F6F-AB4432AF1D5B}"/>
              </a:ext>
            </a:extLst>
          </p:cNvPr>
          <p:cNvSpPr/>
          <p:nvPr/>
        </p:nvSpPr>
        <p:spPr>
          <a:xfrm>
            <a:off x="3947824" y="5625826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BBE55A-C13D-5F5F-89ED-235868917A79}"/>
              </a:ext>
            </a:extLst>
          </p:cNvPr>
          <p:cNvSpPr txBox="1"/>
          <p:nvPr/>
        </p:nvSpPr>
        <p:spPr>
          <a:xfrm>
            <a:off x="3952483" y="5652815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9186-56CC-2054-7727-EFD370334047}"/>
              </a:ext>
            </a:extLst>
          </p:cNvPr>
          <p:cNvSpPr/>
          <p:nvPr/>
        </p:nvSpPr>
        <p:spPr>
          <a:xfrm>
            <a:off x="4932229" y="5623024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BAF2E7-F842-B694-F81A-B105BF421FC4}"/>
              </a:ext>
            </a:extLst>
          </p:cNvPr>
          <p:cNvSpPr txBox="1"/>
          <p:nvPr/>
        </p:nvSpPr>
        <p:spPr>
          <a:xfrm>
            <a:off x="4841637" y="565001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FEA270-4544-09B3-1B9C-D6DD625E9EDA}"/>
                  </a:ext>
                </a:extLst>
              </p:cNvPr>
              <p:cNvSpPr txBox="1"/>
              <p:nvPr/>
            </p:nvSpPr>
            <p:spPr>
              <a:xfrm>
                <a:off x="1162745" y="4825941"/>
                <a:ext cx="74974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0" dirty="0"/>
                  <a:t>		         </a:t>
                </a:r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FEA270-4544-09B3-1B9C-D6DD625E9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745" y="4825941"/>
                <a:ext cx="74974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F1189F2-E257-7582-316C-1F9C96D80B0D}"/>
              </a:ext>
            </a:extLst>
          </p:cNvPr>
          <p:cNvSpPr/>
          <p:nvPr/>
        </p:nvSpPr>
        <p:spPr>
          <a:xfrm>
            <a:off x="4765953" y="4837611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77D50-687B-47D7-44E1-A0CF0B4D1A36}"/>
              </a:ext>
            </a:extLst>
          </p:cNvPr>
          <p:cNvSpPr txBox="1"/>
          <p:nvPr/>
        </p:nvSpPr>
        <p:spPr>
          <a:xfrm>
            <a:off x="4765953" y="4843106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4B7FBC-7177-A0EB-3F3A-CA9D47003142}"/>
              </a:ext>
            </a:extLst>
          </p:cNvPr>
          <p:cNvSpPr/>
          <p:nvPr/>
        </p:nvSpPr>
        <p:spPr>
          <a:xfrm>
            <a:off x="3854387" y="4837611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0D0746-D6A9-4799-2748-CA29C24A494E}"/>
              </a:ext>
            </a:extLst>
          </p:cNvPr>
          <p:cNvSpPr txBox="1"/>
          <p:nvPr/>
        </p:nvSpPr>
        <p:spPr>
          <a:xfrm>
            <a:off x="3854387" y="4843106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674B5-81C7-2802-BB9F-EF2B29C76AE0}"/>
              </a:ext>
            </a:extLst>
          </p:cNvPr>
          <p:cNvSpPr/>
          <p:nvPr/>
        </p:nvSpPr>
        <p:spPr>
          <a:xfrm>
            <a:off x="2949646" y="4837611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3DC6D6-7E44-7744-9D2C-EF8B8684016E}"/>
              </a:ext>
            </a:extLst>
          </p:cNvPr>
          <p:cNvSpPr txBox="1"/>
          <p:nvPr/>
        </p:nvSpPr>
        <p:spPr>
          <a:xfrm>
            <a:off x="2949646" y="4843106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D94978-1C3A-B054-011D-AE7103E018E8}"/>
              </a:ext>
            </a:extLst>
          </p:cNvPr>
          <p:cNvSpPr/>
          <p:nvPr/>
        </p:nvSpPr>
        <p:spPr>
          <a:xfrm>
            <a:off x="5651706" y="4837611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832DA4-72DD-01FD-3D7D-3952897B8669}"/>
              </a:ext>
            </a:extLst>
          </p:cNvPr>
          <p:cNvSpPr txBox="1"/>
          <p:nvPr/>
        </p:nvSpPr>
        <p:spPr>
          <a:xfrm>
            <a:off x="5605079" y="4843106"/>
            <a:ext cx="61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CFA3DC0-DCBE-0CFB-42A9-98492434AD28}"/>
              </a:ext>
            </a:extLst>
          </p:cNvPr>
          <p:cNvSpPr/>
          <p:nvPr/>
        </p:nvSpPr>
        <p:spPr>
          <a:xfrm rot="609486">
            <a:off x="3802479" y="2495111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95C30B-1577-F4DE-3D3C-1624B51D0294}"/>
              </a:ext>
            </a:extLst>
          </p:cNvPr>
          <p:cNvSpPr/>
          <p:nvPr/>
        </p:nvSpPr>
        <p:spPr>
          <a:xfrm rot="609486">
            <a:off x="3802479" y="3086055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3594E2-D13A-B510-1DA5-7D3DDCDDF5F0}"/>
              </a:ext>
            </a:extLst>
          </p:cNvPr>
          <p:cNvSpPr/>
          <p:nvPr/>
        </p:nvSpPr>
        <p:spPr>
          <a:xfrm rot="609486">
            <a:off x="4340594" y="2495111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0B684A5-CED7-4ADD-F797-0F944294098D}"/>
              </a:ext>
            </a:extLst>
          </p:cNvPr>
          <p:cNvSpPr/>
          <p:nvPr/>
        </p:nvSpPr>
        <p:spPr>
          <a:xfrm rot="609486">
            <a:off x="4340594" y="3086055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6807AA-3D84-512E-0C10-907BCEEC848C}"/>
              </a:ext>
            </a:extLst>
          </p:cNvPr>
          <p:cNvSpPr/>
          <p:nvPr/>
        </p:nvSpPr>
        <p:spPr>
          <a:xfrm rot="609486">
            <a:off x="4878710" y="2495111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99FE02D-0FDE-147C-8D3C-DD9247283ECD}"/>
              </a:ext>
            </a:extLst>
          </p:cNvPr>
          <p:cNvSpPr/>
          <p:nvPr/>
        </p:nvSpPr>
        <p:spPr>
          <a:xfrm rot="609486">
            <a:off x="4878710" y="3086055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1C155A1-DD22-510D-3142-A9F9F1B4D4A5}"/>
              </a:ext>
            </a:extLst>
          </p:cNvPr>
          <p:cNvSpPr/>
          <p:nvPr/>
        </p:nvSpPr>
        <p:spPr>
          <a:xfrm rot="609486">
            <a:off x="5423230" y="2495111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CCA3838-B870-7853-F071-C9CF1C19E5E1}"/>
              </a:ext>
            </a:extLst>
          </p:cNvPr>
          <p:cNvSpPr/>
          <p:nvPr/>
        </p:nvSpPr>
        <p:spPr>
          <a:xfrm rot="609486">
            <a:off x="5423230" y="3086055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1A98600-194F-4301-7563-AF045BDC1353}"/>
              </a:ext>
            </a:extLst>
          </p:cNvPr>
          <p:cNvSpPr/>
          <p:nvPr/>
        </p:nvSpPr>
        <p:spPr>
          <a:xfrm rot="609486">
            <a:off x="3802479" y="3676997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ACE1B9E-4716-5C31-FD0C-2B47ECDFBDD9}"/>
              </a:ext>
            </a:extLst>
          </p:cNvPr>
          <p:cNvSpPr/>
          <p:nvPr/>
        </p:nvSpPr>
        <p:spPr>
          <a:xfrm rot="609486">
            <a:off x="4340594" y="3676997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FBE3890-5059-52A8-36D7-0AE74AC390EC}"/>
              </a:ext>
            </a:extLst>
          </p:cNvPr>
          <p:cNvSpPr/>
          <p:nvPr/>
        </p:nvSpPr>
        <p:spPr>
          <a:xfrm rot="609486">
            <a:off x="4878710" y="3676997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D8D6DD9-7703-4EC6-DF82-77BA2EB13DEC}"/>
              </a:ext>
            </a:extLst>
          </p:cNvPr>
          <p:cNvSpPr/>
          <p:nvPr/>
        </p:nvSpPr>
        <p:spPr>
          <a:xfrm rot="609486">
            <a:off x="3267163" y="2495111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877B5F6-5ABA-C286-6857-FD5E32C5DCB0}"/>
              </a:ext>
            </a:extLst>
          </p:cNvPr>
          <p:cNvSpPr/>
          <p:nvPr/>
        </p:nvSpPr>
        <p:spPr>
          <a:xfrm rot="609486">
            <a:off x="3267163" y="3086055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8FB0B1-EC2F-DA9F-C7D3-FF17E2536E47}"/>
              </a:ext>
            </a:extLst>
          </p:cNvPr>
          <p:cNvSpPr/>
          <p:nvPr/>
        </p:nvSpPr>
        <p:spPr>
          <a:xfrm rot="609486">
            <a:off x="3267163" y="3676997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A982AE1-8D7B-44FA-D69D-03BF62CBD131}"/>
              </a:ext>
            </a:extLst>
          </p:cNvPr>
          <p:cNvSpPr/>
          <p:nvPr/>
        </p:nvSpPr>
        <p:spPr>
          <a:xfrm rot="609486">
            <a:off x="5423230" y="3673632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7B508B0-502A-2702-0CB1-A13CF969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4A8F711-2542-4762-D7D7-7FAB27B87EBA}"/>
              </a:ext>
            </a:extLst>
          </p:cNvPr>
          <p:cNvSpPr txBox="1"/>
          <p:nvPr/>
        </p:nvSpPr>
        <p:spPr>
          <a:xfrm>
            <a:off x="1222127" y="258438"/>
            <a:ext cx="6812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Let’s look at an example:</a:t>
            </a: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2D28849-98CE-1328-E4FA-E66072680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46" y="147474"/>
            <a:ext cx="1312634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3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4" grpId="0"/>
      <p:bldP spid="16" grpId="0"/>
      <p:bldP spid="18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70978F-7955-351A-10EA-21DA1196C0EA}"/>
              </a:ext>
            </a:extLst>
          </p:cNvPr>
          <p:cNvSpPr txBox="1"/>
          <p:nvPr/>
        </p:nvSpPr>
        <p:spPr>
          <a:xfrm>
            <a:off x="1047750" y="768170"/>
            <a:ext cx="6812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How can you write the number sentences another way?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ACEA29-C9FB-58F4-26D4-EC17BD664012}"/>
                  </a:ext>
                </a:extLst>
              </p:cNvPr>
              <p:cNvSpPr txBox="1"/>
              <p:nvPr/>
            </p:nvSpPr>
            <p:spPr>
              <a:xfrm>
                <a:off x="4165300" y="4300192"/>
                <a:ext cx="38960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Comic Sans MS" panose="030F0702030302020204" pitchFamily="66" charset="0"/>
                    <a:ea typeface="Cambria Math" panose="02040503050406030204" pitchFamily="18" charset="0"/>
                  </a:rPr>
                  <a:t>3</a:t>
                </a:r>
                <a:r>
                  <a:rPr lang="en-GB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15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ACEA29-C9FB-58F4-26D4-EC17BD664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300" y="4300192"/>
                <a:ext cx="3896089" cy="523220"/>
              </a:xfrm>
              <a:prstGeom prst="rect">
                <a:avLst/>
              </a:prstGeom>
              <a:blipFill>
                <a:blip r:embed="rId2"/>
                <a:stretch>
                  <a:fillRect l="-3130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13CF76-C30A-07B0-1342-93847316B89E}"/>
                  </a:ext>
                </a:extLst>
              </p:cNvPr>
              <p:cNvSpPr txBox="1"/>
              <p:nvPr/>
            </p:nvSpPr>
            <p:spPr>
              <a:xfrm>
                <a:off x="3423037" y="3815697"/>
                <a:ext cx="32260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Comic Sans MS" panose="030F0702030302020204" pitchFamily="66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15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13CF76-C30A-07B0-1342-93847316B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037" y="3815697"/>
                <a:ext cx="3226013" cy="523220"/>
              </a:xfrm>
              <a:prstGeom prst="rect">
                <a:avLst/>
              </a:prstGeom>
              <a:blipFill>
                <a:blip r:embed="rId3"/>
                <a:stretch>
                  <a:fillRect l="-3970" t="-12791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D4C81396-01B6-97C4-FE9B-8F9F2E8D05FD}"/>
              </a:ext>
            </a:extLst>
          </p:cNvPr>
          <p:cNvSpPr/>
          <p:nvPr/>
        </p:nvSpPr>
        <p:spPr>
          <a:xfrm>
            <a:off x="4017707" y="2059693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1BF3D9-3188-7CD5-D63B-DDA6C36E6D28}"/>
              </a:ext>
            </a:extLst>
          </p:cNvPr>
          <p:cNvSpPr/>
          <p:nvPr/>
        </p:nvSpPr>
        <p:spPr>
          <a:xfrm>
            <a:off x="4017707" y="2650637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5BBC04-F7AE-041B-6738-163195D22BB6}"/>
              </a:ext>
            </a:extLst>
          </p:cNvPr>
          <p:cNvSpPr/>
          <p:nvPr/>
        </p:nvSpPr>
        <p:spPr>
          <a:xfrm>
            <a:off x="4555822" y="2059693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DBDC41-C595-8E8D-3F76-87F2663DFA64}"/>
              </a:ext>
            </a:extLst>
          </p:cNvPr>
          <p:cNvSpPr/>
          <p:nvPr/>
        </p:nvSpPr>
        <p:spPr>
          <a:xfrm>
            <a:off x="4555822" y="2650637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769D63-460A-ECC2-0C62-6D348DCEF5AC}"/>
              </a:ext>
            </a:extLst>
          </p:cNvPr>
          <p:cNvSpPr/>
          <p:nvPr/>
        </p:nvSpPr>
        <p:spPr>
          <a:xfrm>
            <a:off x="5093938" y="2059693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A68CCF-B15F-1436-3C4E-B8D1426E7F07}"/>
              </a:ext>
            </a:extLst>
          </p:cNvPr>
          <p:cNvSpPr/>
          <p:nvPr/>
        </p:nvSpPr>
        <p:spPr>
          <a:xfrm>
            <a:off x="5093938" y="2650637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042C140-AEB0-8424-95C4-0310C1432296}"/>
              </a:ext>
            </a:extLst>
          </p:cNvPr>
          <p:cNvSpPr/>
          <p:nvPr/>
        </p:nvSpPr>
        <p:spPr>
          <a:xfrm>
            <a:off x="5638458" y="2059693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0A0B50-4530-B2FC-77A3-C434125B21A6}"/>
              </a:ext>
            </a:extLst>
          </p:cNvPr>
          <p:cNvSpPr/>
          <p:nvPr/>
        </p:nvSpPr>
        <p:spPr>
          <a:xfrm>
            <a:off x="5638458" y="2650637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9643692-FDBA-DF18-C3B8-E7FAD42000B8}"/>
              </a:ext>
            </a:extLst>
          </p:cNvPr>
          <p:cNvSpPr/>
          <p:nvPr/>
        </p:nvSpPr>
        <p:spPr>
          <a:xfrm>
            <a:off x="4017707" y="3241579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05EAF7-F19E-B8D6-577A-0BFF767535EA}"/>
              </a:ext>
            </a:extLst>
          </p:cNvPr>
          <p:cNvSpPr/>
          <p:nvPr/>
        </p:nvSpPr>
        <p:spPr>
          <a:xfrm>
            <a:off x="4555822" y="3241579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011DE3-1D00-ECE1-BD4E-97C7EB8E7FFB}"/>
              </a:ext>
            </a:extLst>
          </p:cNvPr>
          <p:cNvSpPr/>
          <p:nvPr/>
        </p:nvSpPr>
        <p:spPr>
          <a:xfrm>
            <a:off x="5093938" y="3241579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D5F79B-AFE0-F421-FF78-901B82D62D2B}"/>
              </a:ext>
            </a:extLst>
          </p:cNvPr>
          <p:cNvSpPr/>
          <p:nvPr/>
        </p:nvSpPr>
        <p:spPr>
          <a:xfrm>
            <a:off x="3482391" y="2059693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2C3F95-329D-D143-52DB-7AFAEEB559A5}"/>
              </a:ext>
            </a:extLst>
          </p:cNvPr>
          <p:cNvSpPr/>
          <p:nvPr/>
        </p:nvSpPr>
        <p:spPr>
          <a:xfrm>
            <a:off x="3482391" y="2650637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ECE69F-7CE5-312D-6026-598CF1B9270D}"/>
              </a:ext>
            </a:extLst>
          </p:cNvPr>
          <p:cNvSpPr/>
          <p:nvPr/>
        </p:nvSpPr>
        <p:spPr>
          <a:xfrm>
            <a:off x="3482391" y="3241579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460D25-57DD-594E-68DA-76A5A3A3122F}"/>
              </a:ext>
            </a:extLst>
          </p:cNvPr>
          <p:cNvSpPr/>
          <p:nvPr/>
        </p:nvSpPr>
        <p:spPr>
          <a:xfrm>
            <a:off x="5638458" y="3238214"/>
            <a:ext cx="437830" cy="4378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507E8F-FD52-0B60-BEA5-5B3FFEF711C8}"/>
                  </a:ext>
                </a:extLst>
              </p:cNvPr>
              <p:cNvSpPr txBox="1"/>
              <p:nvPr/>
            </p:nvSpPr>
            <p:spPr>
              <a:xfrm>
                <a:off x="1943487" y="4994909"/>
                <a:ext cx="48579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Comic Sans MS" panose="030F0702030302020204" pitchFamily="66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3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15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507E8F-FD52-0B60-BEA5-5B3FFEF71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487" y="4994909"/>
                <a:ext cx="4857963" cy="523220"/>
              </a:xfrm>
              <a:prstGeom prst="rect">
                <a:avLst/>
              </a:prstGeom>
              <a:blipFill>
                <a:blip r:embed="rId4"/>
                <a:stretch>
                  <a:fillRect l="-2635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B09A78-611C-FD6E-258A-5E77CDD8471C}"/>
                  </a:ext>
                </a:extLst>
              </p:cNvPr>
              <p:cNvSpPr txBox="1"/>
              <p:nvPr/>
            </p:nvSpPr>
            <p:spPr>
              <a:xfrm>
                <a:off x="4165301" y="5597780"/>
                <a:ext cx="38960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Comic Sans MS" panose="030F0702030302020204" pitchFamily="66" charset="0"/>
                    <a:ea typeface="Cambria Math" panose="02040503050406030204" pitchFamily="18" charset="0"/>
                  </a:rPr>
                  <a:t>5</a:t>
                </a:r>
                <a:r>
                  <a:rPr lang="en-GB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15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B09A78-611C-FD6E-258A-5E77CDD84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301" y="5597780"/>
                <a:ext cx="3896089" cy="523220"/>
              </a:xfrm>
              <a:prstGeom prst="rect">
                <a:avLst/>
              </a:prstGeom>
              <a:blipFill>
                <a:blip r:embed="rId5"/>
                <a:stretch>
                  <a:fillRect l="-3130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909D6DA-B7C3-D757-1666-F72DA080FF53}"/>
              </a:ext>
            </a:extLst>
          </p:cNvPr>
          <p:cNvSpPr/>
          <p:nvPr/>
        </p:nvSpPr>
        <p:spPr>
          <a:xfrm>
            <a:off x="3368459" y="2006585"/>
            <a:ext cx="2738134" cy="52322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CBBDE41-B074-607B-4A4F-46730CC4ED61}"/>
              </a:ext>
            </a:extLst>
          </p:cNvPr>
          <p:cNvSpPr/>
          <p:nvPr/>
        </p:nvSpPr>
        <p:spPr>
          <a:xfrm>
            <a:off x="3368459" y="2606522"/>
            <a:ext cx="2738134" cy="52322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AD7EAE8-9991-0C28-80B0-E39FE4C21E8F}"/>
              </a:ext>
            </a:extLst>
          </p:cNvPr>
          <p:cNvSpPr/>
          <p:nvPr/>
        </p:nvSpPr>
        <p:spPr>
          <a:xfrm>
            <a:off x="3368458" y="3195008"/>
            <a:ext cx="2738133" cy="52322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9B4D42D-798D-F46E-CC5A-AA20C5A1ED52}"/>
              </a:ext>
            </a:extLst>
          </p:cNvPr>
          <p:cNvSpPr/>
          <p:nvPr/>
        </p:nvSpPr>
        <p:spPr>
          <a:xfrm>
            <a:off x="3451791" y="2007554"/>
            <a:ext cx="498257" cy="171067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50DB1B-9AF4-C307-00E5-8C17BC9B00A6}"/>
              </a:ext>
            </a:extLst>
          </p:cNvPr>
          <p:cNvSpPr/>
          <p:nvPr/>
        </p:nvSpPr>
        <p:spPr>
          <a:xfrm>
            <a:off x="3990927" y="2007554"/>
            <a:ext cx="498257" cy="171067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E92C86-F4B2-7C51-8145-EB617EE58123}"/>
              </a:ext>
            </a:extLst>
          </p:cNvPr>
          <p:cNvSpPr/>
          <p:nvPr/>
        </p:nvSpPr>
        <p:spPr>
          <a:xfrm>
            <a:off x="4530063" y="2007554"/>
            <a:ext cx="498257" cy="171067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FE739B5-8D2E-091F-6CA8-A4F2C42EA890}"/>
              </a:ext>
            </a:extLst>
          </p:cNvPr>
          <p:cNvSpPr/>
          <p:nvPr/>
        </p:nvSpPr>
        <p:spPr>
          <a:xfrm>
            <a:off x="5069199" y="2007554"/>
            <a:ext cx="498257" cy="171067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4CBA326-B018-7032-8742-34F3F47CFEF2}"/>
              </a:ext>
            </a:extLst>
          </p:cNvPr>
          <p:cNvSpPr/>
          <p:nvPr/>
        </p:nvSpPr>
        <p:spPr>
          <a:xfrm>
            <a:off x="5608335" y="2007554"/>
            <a:ext cx="498257" cy="171067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2326A9A-4581-D740-F332-AC3A7F93F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6" name="Picture 3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ED1B6B7-6BE9-2323-94AB-68E69A699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313521" y="4969902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3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8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21" y="4969902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0FED8DE-2313-4423-1A11-B7BE356C8107}"/>
              </a:ext>
            </a:extLst>
          </p:cNvPr>
          <p:cNvSpPr/>
          <p:nvPr/>
        </p:nvSpPr>
        <p:spPr>
          <a:xfrm>
            <a:off x="1716777" y="13947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E2FF40E-E8B9-F943-1D3B-900C531D22F7}"/>
              </a:ext>
            </a:extLst>
          </p:cNvPr>
          <p:cNvGrpSpPr/>
          <p:nvPr/>
        </p:nvGrpSpPr>
        <p:grpSpPr>
          <a:xfrm>
            <a:off x="2678911" y="1503137"/>
            <a:ext cx="1166636" cy="3241895"/>
            <a:chOff x="2678911" y="1252765"/>
            <a:chExt cx="1166636" cy="32418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E167A0-4DFF-5596-8FD1-7EA027D7DA6E}"/>
                </a:ext>
              </a:extLst>
            </p:cNvPr>
            <p:cNvGrpSpPr/>
            <p:nvPr/>
          </p:nvGrpSpPr>
          <p:grpSpPr>
            <a:xfrm>
              <a:off x="2678911" y="1661785"/>
              <a:ext cx="1160608" cy="2416400"/>
              <a:chOff x="2526511" y="1509385"/>
              <a:chExt cx="1160608" cy="24164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6F559C1-D44C-647B-8ADE-C54C5A1FB766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9E48835-1E85-91EE-18ED-21EB11C007B1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E21F45A-C9C6-CEE7-A810-A02E20B21A21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F0E7623-5006-051E-63BE-DE755748021B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A494C2E-7F55-E55C-FFFD-727BBA846E5E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5930B12-B0ED-95C9-D042-ABADE9135D45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9F0E0E78-2644-CF86-4CF7-634511F1383A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126C2CA-BCFA-2997-5C99-AA64B0CB9533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7561D0F-654A-13C7-9677-062ABEB7C7A3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A3ADF89D-EB71-B3F9-67D9-B76679180D5B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B23A876-83A7-18E4-1F45-FC10721C1CE5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A0A93DBA-AC5B-5768-13B9-45EBAB1B83EE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B757BAE-9C23-031B-5D87-8C17B4A3E7D4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243703DB-B081-8470-2A04-F5474A6ADD57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93ABED3-F3DE-AD70-69A6-3A5B5908BA87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C04031F-0249-FDD1-D496-470CEDCAF20F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69929C06-A9F3-009F-D90F-A215C4A7D609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0E98AF3-4CE3-EE1D-C669-CC16C890E990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65E53CFB-3811-3440-3687-07739D903012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9A88AE-4376-0E98-E7F5-5969A04B6B85}"/>
                </a:ext>
              </a:extLst>
            </p:cNvPr>
            <p:cNvGrpSpPr/>
            <p:nvPr/>
          </p:nvGrpSpPr>
          <p:grpSpPr>
            <a:xfrm>
              <a:off x="2678911" y="1252765"/>
              <a:ext cx="1157732" cy="360000"/>
              <a:chOff x="2678911" y="1252765"/>
              <a:chExt cx="1157732" cy="360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77CC317-1165-EF15-20B9-26143E4FF679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FA588C0-14B7-0AA2-EAE8-9B234C3439FA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E4A138E-448E-AEFB-CD62-869EFB83AF57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DF070E-C6E1-F0D7-72F2-6C59A5C36A0D}"/>
                </a:ext>
              </a:extLst>
            </p:cNvPr>
            <p:cNvGrpSpPr/>
            <p:nvPr/>
          </p:nvGrpSpPr>
          <p:grpSpPr>
            <a:xfrm>
              <a:off x="2687815" y="4134660"/>
              <a:ext cx="1157732" cy="360000"/>
              <a:chOff x="2678911" y="1252765"/>
              <a:chExt cx="1157732" cy="3600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1457CE9-2C0A-181B-E993-D0B7E90F68FC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9EF05D0-8F84-9BE2-C483-808B06D22784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8DEECED-4A63-0F9F-A10D-35AE2EF17A7A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29DDAA-EEFC-DAAE-F50D-057673EAF946}"/>
              </a:ext>
            </a:extLst>
          </p:cNvPr>
          <p:cNvGrpSpPr/>
          <p:nvPr/>
        </p:nvGrpSpPr>
        <p:grpSpPr>
          <a:xfrm>
            <a:off x="5229694" y="3294345"/>
            <a:ext cx="3231984" cy="1160608"/>
            <a:chOff x="5305894" y="2891573"/>
            <a:chExt cx="3231984" cy="11606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DB4C28-94CA-7052-717E-6CE593E0C37B}"/>
                </a:ext>
              </a:extLst>
            </p:cNvPr>
            <p:cNvGrpSpPr/>
            <p:nvPr/>
          </p:nvGrpSpPr>
          <p:grpSpPr>
            <a:xfrm rot="5400000">
              <a:off x="6138300" y="2059167"/>
              <a:ext cx="1160608" cy="2825420"/>
              <a:chOff x="2526511" y="1100365"/>
              <a:chExt cx="1160608" cy="282542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6F3C4A0-92C5-DDA1-F9DE-5C291AD34451}"/>
                  </a:ext>
                </a:extLst>
              </p:cNvPr>
              <p:cNvGrpSpPr/>
              <p:nvPr/>
            </p:nvGrpSpPr>
            <p:grpSpPr>
              <a:xfrm>
                <a:off x="2526511" y="1509385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0BF3F68-F941-FE4A-D869-083BDB97A72B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6A51047-FDB1-798C-A0EE-88F88AF9B605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57C9DE19-725C-AA07-CF25-4D97EAAFE680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07FD51F-F6C4-36A3-80FE-7E56BFD9C22F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E6F52FD-2ADC-B4BC-6C1E-EB665EB35D14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7C54C70-A772-0C7B-2E90-450D888DF488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375DC65-CECA-31A0-38E8-39950CC7836F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A4DDBEFD-89F8-E9B4-06B6-15AA550F4B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5BC272EA-0D80-B64A-1C54-2C8A3B22F0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2F270306-5ACC-2908-F3E8-ACA09E5935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3A6CF5F5-BCC2-4B48-3508-8CD34F5BA4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D7B6E0BE-F5A4-1267-FA9E-FA715253CE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C43BB7B5-F7B2-0B7A-9CB5-25BCD14899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7128F642-A82C-DC00-F8F2-7F9B5EE897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EB5DE756-60A9-5079-B0A2-CF490A2A69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7007B85-15BE-4EC2-E83D-1AC5232F6F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7977C0FE-6ADD-65EC-DD84-4E13027371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B4B5B61A-B38E-187C-A78B-26CA05D043C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FCBEA3D8-82CF-3282-40EF-32AC7FFE68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D7C3604-D8A8-E55A-1E07-E87CD14AD49C}"/>
                  </a:ext>
                </a:extLst>
              </p:cNvPr>
              <p:cNvSpPr/>
              <p:nvPr/>
            </p:nvSpPr>
            <p:spPr>
              <a:xfrm rot="5400000">
                <a:off x="3324243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673C4A2-4C62-8F0B-2E33-C86CE7F303DB}"/>
                  </a:ext>
                </a:extLst>
              </p:cNvPr>
              <p:cNvSpPr/>
              <p:nvPr/>
            </p:nvSpPr>
            <p:spPr>
              <a:xfrm rot="5400000">
                <a:off x="2922628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5A4301C-3F8C-0FEB-0C06-1C9795BB742E}"/>
                  </a:ext>
                </a:extLst>
              </p:cNvPr>
              <p:cNvSpPr/>
              <p:nvPr/>
            </p:nvSpPr>
            <p:spPr>
              <a:xfrm rot="5400000">
                <a:off x="2526511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E452D3-0CD7-0DF3-8D55-00FE2F39B0E6}"/>
                </a:ext>
              </a:extLst>
            </p:cNvPr>
            <p:cNvGrpSpPr/>
            <p:nvPr/>
          </p:nvGrpSpPr>
          <p:grpSpPr>
            <a:xfrm>
              <a:off x="8177878" y="2891573"/>
              <a:ext cx="360000" cy="1157732"/>
              <a:chOff x="7923714" y="3043973"/>
              <a:chExt cx="360000" cy="115773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3AF9F70-803F-A045-724A-CA8FF071A3F6}"/>
                  </a:ext>
                </a:extLst>
              </p:cNvPr>
              <p:cNvSpPr/>
              <p:nvPr/>
            </p:nvSpPr>
            <p:spPr>
              <a:xfrm rot="10800000">
                <a:off x="7923714" y="38417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0597831-0461-4313-5DC9-81BED054F03C}"/>
                  </a:ext>
                </a:extLst>
              </p:cNvPr>
              <p:cNvSpPr/>
              <p:nvPr/>
            </p:nvSpPr>
            <p:spPr>
              <a:xfrm rot="10800000">
                <a:off x="7923714" y="344009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FAE8165-1B67-09D0-FDF3-B16A852A4B5E}"/>
                  </a:ext>
                </a:extLst>
              </p:cNvPr>
              <p:cNvSpPr/>
              <p:nvPr/>
            </p:nvSpPr>
            <p:spPr>
              <a:xfrm rot="10800000">
                <a:off x="7923714" y="304397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94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18021 0.1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5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21059 -0.00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553050" y="6555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43D88C-9645-FFEE-8B32-94099A2C7053}"/>
              </a:ext>
            </a:extLst>
          </p:cNvPr>
          <p:cNvCxnSpPr>
            <a:cxnSpLocks/>
          </p:cNvCxnSpPr>
          <p:nvPr/>
        </p:nvCxnSpPr>
        <p:spPr>
          <a:xfrm>
            <a:off x="4572000" y="1654629"/>
            <a:ext cx="0" cy="3352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DFAF315-D99C-FAC3-5D08-3E3A8F7E1D92}"/>
              </a:ext>
            </a:extLst>
          </p:cNvPr>
          <p:cNvSpPr/>
          <p:nvPr/>
        </p:nvSpPr>
        <p:spPr>
          <a:xfrm>
            <a:off x="553050" y="701353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Draw an array to show: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DBA27-C444-B2C2-797B-8E264857E891}"/>
              </a:ext>
            </a:extLst>
          </p:cNvPr>
          <p:cNvSpPr txBox="1"/>
          <p:nvPr/>
        </p:nvSpPr>
        <p:spPr>
          <a:xfrm>
            <a:off x="2358002" y="2029014"/>
            <a:ext cx="877529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 x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C1B30-FE15-A8FB-463C-1E7C4DF75589}"/>
              </a:ext>
            </a:extLst>
          </p:cNvPr>
          <p:cNvSpPr txBox="1"/>
          <p:nvPr/>
        </p:nvSpPr>
        <p:spPr>
          <a:xfrm>
            <a:off x="-1997718" y="1998237"/>
            <a:ext cx="877529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 x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5F9EBF-5A8A-04DC-9C0E-0AF39FA48DCD}"/>
              </a:ext>
            </a:extLst>
          </p:cNvPr>
          <p:cNvSpPr/>
          <p:nvPr/>
        </p:nvSpPr>
        <p:spPr>
          <a:xfrm>
            <a:off x="-114040" y="5534857"/>
            <a:ext cx="93720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/>
              <a:t>What do you notice?</a:t>
            </a:r>
          </a:p>
          <a:p>
            <a:pPr algn="ctr"/>
            <a:r>
              <a:rPr lang="en-GB" sz="3200" b="1" dirty="0"/>
              <a:t>What’s the same and what’s different?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025B9D-4304-B77F-3538-705C824B4CF0}"/>
              </a:ext>
            </a:extLst>
          </p:cNvPr>
          <p:cNvGrpSpPr/>
          <p:nvPr/>
        </p:nvGrpSpPr>
        <p:grpSpPr>
          <a:xfrm>
            <a:off x="1202925" y="1701326"/>
            <a:ext cx="2262076" cy="3678580"/>
            <a:chOff x="-2374126" y="1619206"/>
            <a:chExt cx="2262076" cy="36785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9F3C57-30B3-EC1A-8A62-5AA7CA3A9424}"/>
                </a:ext>
              </a:extLst>
            </p:cNvPr>
            <p:cNvGrpSpPr/>
            <p:nvPr/>
          </p:nvGrpSpPr>
          <p:grpSpPr>
            <a:xfrm>
              <a:off x="-2372136" y="1619206"/>
              <a:ext cx="2260086" cy="3146703"/>
              <a:chOff x="1259885" y="1830466"/>
              <a:chExt cx="2260086" cy="314670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F566AE5-631F-EA1A-444D-43A78B1C9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36184" b="31247"/>
              <a:stretch>
                <a:fillRect/>
              </a:stretch>
            </p:blipFill>
            <p:spPr>
              <a:xfrm rot="5400000">
                <a:off x="816577" y="2273774"/>
                <a:ext cx="3146702" cy="2260086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268D0EF-ED4E-027B-FCA1-7E4365242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46254" r="36184" b="31247"/>
              <a:stretch>
                <a:fillRect/>
              </a:stretch>
            </p:blipFill>
            <p:spPr>
              <a:xfrm rot="5400000">
                <a:off x="1497036" y="3034011"/>
                <a:ext cx="3146702" cy="739613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2F804B-A580-B2F5-B70B-03E6045DEE9F}"/>
                </a:ext>
              </a:extLst>
            </p:cNvPr>
            <p:cNvGrpSpPr/>
            <p:nvPr/>
          </p:nvGrpSpPr>
          <p:grpSpPr>
            <a:xfrm>
              <a:off x="-2374126" y="2151083"/>
              <a:ext cx="2260086" cy="3146703"/>
              <a:chOff x="1259885" y="1830466"/>
              <a:chExt cx="2260086" cy="314670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C6CB049-A21F-EC05-1D7E-DE790EDCD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36184" b="31247"/>
              <a:stretch>
                <a:fillRect/>
              </a:stretch>
            </p:blipFill>
            <p:spPr>
              <a:xfrm rot="5400000">
                <a:off x="816577" y="2273774"/>
                <a:ext cx="3146702" cy="226008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B9CC65F-73A4-6467-19FE-E37132522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46254" r="36184" b="31247"/>
              <a:stretch>
                <a:fillRect/>
              </a:stretch>
            </p:blipFill>
            <p:spPr>
              <a:xfrm rot="5400000">
                <a:off x="1497036" y="3034011"/>
                <a:ext cx="3146702" cy="739613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8A81C6-B55B-04E7-490C-CFDDBFDE98D9}"/>
              </a:ext>
            </a:extLst>
          </p:cNvPr>
          <p:cNvGrpSpPr/>
          <p:nvPr/>
        </p:nvGrpSpPr>
        <p:grpSpPr>
          <a:xfrm rot="5400000">
            <a:off x="6173672" y="2158700"/>
            <a:ext cx="2262076" cy="3678580"/>
            <a:chOff x="-2374126" y="1619206"/>
            <a:chExt cx="2262076" cy="36785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04570F-567D-54A2-F2EC-A616A06D32B6}"/>
                </a:ext>
              </a:extLst>
            </p:cNvPr>
            <p:cNvGrpSpPr/>
            <p:nvPr/>
          </p:nvGrpSpPr>
          <p:grpSpPr>
            <a:xfrm>
              <a:off x="-2372136" y="1619206"/>
              <a:ext cx="2260086" cy="3146703"/>
              <a:chOff x="1259885" y="1830466"/>
              <a:chExt cx="2260086" cy="314670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FE85596-34B5-4160-83F6-EC5DFD097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36184" b="31247"/>
              <a:stretch>
                <a:fillRect/>
              </a:stretch>
            </p:blipFill>
            <p:spPr>
              <a:xfrm rot="5400000">
                <a:off x="816577" y="2273774"/>
                <a:ext cx="3146702" cy="226008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34D3F3F-BFA4-7527-9557-4E1D8978F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46254" r="36184" b="31247"/>
              <a:stretch>
                <a:fillRect/>
              </a:stretch>
            </p:blipFill>
            <p:spPr>
              <a:xfrm rot="5400000">
                <a:off x="1497036" y="3034011"/>
                <a:ext cx="3146702" cy="739613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10DEBB1-FA71-59C4-5BC3-92774ED4758E}"/>
                </a:ext>
              </a:extLst>
            </p:cNvPr>
            <p:cNvGrpSpPr/>
            <p:nvPr/>
          </p:nvGrpSpPr>
          <p:grpSpPr>
            <a:xfrm>
              <a:off x="-2374126" y="2151083"/>
              <a:ext cx="2260086" cy="3146703"/>
              <a:chOff x="1259885" y="1830466"/>
              <a:chExt cx="2260086" cy="314670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5502E91-8B66-36DF-CC05-D0F30BBF5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36184" b="31247"/>
              <a:stretch>
                <a:fillRect/>
              </a:stretch>
            </p:blipFill>
            <p:spPr>
              <a:xfrm rot="5400000">
                <a:off x="816577" y="2273774"/>
                <a:ext cx="3146702" cy="226008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6042CDC-1312-2CB5-17E8-EBCA0A65D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46254" r="36184" b="31247"/>
              <a:stretch>
                <a:fillRect/>
              </a:stretch>
            </p:blipFill>
            <p:spPr>
              <a:xfrm rot="5400000">
                <a:off x="1497036" y="3034011"/>
                <a:ext cx="3146702" cy="7396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4316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1099977" y="67061"/>
            <a:ext cx="8315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BCD0F1F-55CB-B23F-A82B-AB53ED99B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533" y="2444525"/>
            <a:ext cx="2159969" cy="1968950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3EB3005C-B9D3-A296-5A46-D2F2A2C05680}"/>
              </a:ext>
            </a:extLst>
          </p:cNvPr>
          <p:cNvSpPr/>
          <p:nvPr/>
        </p:nvSpPr>
        <p:spPr>
          <a:xfrm>
            <a:off x="2473028" y="1650511"/>
            <a:ext cx="6424270" cy="2055927"/>
          </a:xfrm>
          <a:prstGeom prst="wedgeRoundRectCallout">
            <a:avLst>
              <a:gd name="adj1" fmla="val -69234"/>
              <a:gd name="adj2" fmla="val 5032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1297517" y="1789632"/>
            <a:ext cx="8775292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 x 2 = 2 x 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56800F-4D64-2195-7D8C-FAAA0BBB8CA6}"/>
              </a:ext>
            </a:extLst>
          </p:cNvPr>
          <p:cNvSpPr/>
          <p:nvPr/>
        </p:nvSpPr>
        <p:spPr>
          <a:xfrm>
            <a:off x="1220419" y="4158533"/>
            <a:ext cx="83156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b="1" dirty="0">
                <a:solidFill>
                  <a:srgbClr val="00B05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235621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913</TotalTime>
  <Words>194</Words>
  <Application>Microsoft Office PowerPoint</Application>
  <PresentationFormat>On-screen Show (4:3)</PresentationFormat>
  <Paragraphs>54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51</cp:revision>
  <dcterms:created xsi:type="dcterms:W3CDTF">2013-01-27T09:14:16Z</dcterms:created>
  <dcterms:modified xsi:type="dcterms:W3CDTF">2026-01-15T14:42:03Z</dcterms:modified>
  <cp:category/>
</cp:coreProperties>
</file>