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86" r:id="rId3"/>
    <p:sldId id="287" r:id="rId4"/>
    <p:sldId id="276" r:id="rId5"/>
    <p:sldId id="283" r:id="rId6"/>
    <p:sldId id="284" r:id="rId7"/>
    <p:sldId id="261" r:id="rId8"/>
    <p:sldId id="28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artoon of a hat holding cards&#10;&#10;AI-generated content may be incorrect.">
            <a:extLst>
              <a:ext uri="{FF2B5EF4-FFF2-40B4-BE49-F238E27FC236}">
                <a16:creationId xmlns:a16="http://schemas.microsoft.com/office/drawing/2014/main" id="{ACD9619D-4BF6-63CC-D626-736EB3ADA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21" y="2574951"/>
            <a:ext cx="3271518" cy="35035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62865" y="63148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06358CA-694B-FE0E-2ED1-8C33F1DC90D0}"/>
              </a:ext>
            </a:extLst>
          </p:cNvPr>
          <p:cNvSpPr txBox="1"/>
          <p:nvPr/>
        </p:nvSpPr>
        <p:spPr>
          <a:xfrm>
            <a:off x="1898328" y="902872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/>
              <a:t>x4 Table </a:t>
            </a:r>
          </a:p>
          <a:p>
            <a:pPr algn="ctr"/>
            <a:r>
              <a:rPr lang="en-GB" sz="5400" dirty="0"/>
              <a:t>(Focus 9 x 4)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4834BAE4-7B66-2D0A-77F6-C6DEA47008C9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7310CFC7-A8C9-BC36-AB32-2ADD070047A7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BFF48D-5DB0-EA12-BD4C-51E8EC2C2285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B792F5-0AAD-02F1-C1D0-C3D61BC37E66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2F4F3F-82C6-19CA-1466-86284B690CB5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70B880-3947-046F-0A8D-88B081C83EB8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57866D-4E2B-04B1-771E-284FB7A7D625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59DD12-A99E-4A48-841E-C0730AE41BCD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5B711C-D12B-949B-8A84-E93E81B7245E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6299336-27BB-7F7B-9CA6-968A7BB67B83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E44437-AD26-7709-1C3B-9CB929DA123C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A628FE-7766-1A2A-59B8-140784AD3C30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512B6CD2-96DD-FB5B-12DE-A4C35EC4F81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6E9AAA3-47B5-EAC1-3DF7-12F5D196588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59D641-4D2B-D001-2179-AC132F972C97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522FF20-2DB2-C19F-984D-886C51AE47F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9783B74-C8BA-EC09-6ED0-38BC5EF8556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6773835-075D-13FB-85DA-1BEF0B6170BB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616D2299-65EA-A22A-2FFF-A54D5AFCF9C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C32E578-9D40-E1E3-2A09-D98DC087978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9A057FE-3CBF-2E96-0F0F-49CB27561907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CD2F7575-AA60-E8DC-8CED-35DB4E694A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AC600D0-46A7-4E94-1AD4-8A649ABFF1C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974BD78-871A-71D7-FC59-C77F8FB80779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15987EA0-EAF5-E3E4-C867-167F4F51F76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477293F-7680-AF1F-6DE1-46CD367B605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1689D9C-55B1-B76E-451E-297FC092FA5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82E15241-6B95-D16E-1967-853C726AB8F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2CA8025-51D7-EC62-E3FE-2279C3331E6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62CD677-82AD-1E3F-C642-3F8C93C12CEC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00128A21-7D62-3D1B-BE63-050298A2008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FE9D093-A030-C1BA-4084-320E4EBE15F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84802CA-8BF8-2B08-16DF-24E8BBB05373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022F96BE-FFE9-0163-0997-77787DB0940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A1D1EFC-2907-1EBB-CCA1-DF955446C6C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AF3C86C-6159-94D3-2097-9769C60B046B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CB5279E8-22F2-298E-8C10-D672C3A0A3C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FB53B79-800C-7E30-3CAC-208F68EDB58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E11ACE52-CE8C-C1F0-01C8-A4BC55D1C520}"/>
              </a:ext>
            </a:extLst>
          </p:cNvPr>
          <p:cNvSpPr/>
          <p:nvPr/>
        </p:nvSpPr>
        <p:spPr>
          <a:xfrm>
            <a:off x="901072" y="4090227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4s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BADBEB0-DDD6-1A80-B912-EF8EDDDF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4262816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3438345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421309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33929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508728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848273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50014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2DBD-5A6A-7041-8663-D1EA52841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159" y="-314782"/>
            <a:ext cx="1578154" cy="2367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60635-F04A-3B57-5F49-4FB6FC38E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951" y="-314782"/>
            <a:ext cx="1578154" cy="236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4920E-BFAE-0608-241F-736F6497C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743" y="-314782"/>
            <a:ext cx="1578154" cy="236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7D8FD-5490-9702-0900-71025DE73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536" y="-314782"/>
            <a:ext cx="1578154" cy="2367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D85517-528D-0D71-85E8-32BDECF4D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1072378"/>
            <a:ext cx="1578154" cy="2367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B0E66A-A42F-988B-06E2-205FC4ED2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1072378"/>
            <a:ext cx="1578154" cy="2367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42D314-9D3D-705D-0EE2-9628684A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1072378"/>
            <a:ext cx="1578154" cy="2367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27DB-308B-BE0E-4020-DDE1AB781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1072378"/>
            <a:ext cx="1578154" cy="236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B9E98-BF17-E85A-AEA6-548BB5EE4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414" y="-306690"/>
            <a:ext cx="1578154" cy="23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D2C1C4A2-CAA4-1A6C-B958-49D5A8972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279" y="171424"/>
            <a:ext cx="1762842" cy="1762842"/>
          </a:xfrm>
          <a:prstGeom prst="rect">
            <a:avLst/>
          </a:prstGeom>
        </p:spPr>
      </p:pic>
      <p:pic>
        <p:nvPicPr>
          <p:cNvPr id="7" name="Picture 6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073BE931-3B14-B22A-39CE-E691AC399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515" y="171424"/>
            <a:ext cx="1762842" cy="1762842"/>
          </a:xfrm>
          <a:prstGeom prst="rect">
            <a:avLst/>
          </a:prstGeom>
        </p:spPr>
      </p:pic>
      <p:pic>
        <p:nvPicPr>
          <p:cNvPr id="8" name="Picture 7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DC17A392-C4F6-7BD4-378A-D36BD2EB6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751" y="171424"/>
            <a:ext cx="1762842" cy="1762842"/>
          </a:xfrm>
          <a:prstGeom prst="rect">
            <a:avLst/>
          </a:prstGeom>
        </p:spPr>
      </p:pic>
      <p:pic>
        <p:nvPicPr>
          <p:cNvPr id="9" name="Picture 8" descr="A purple box with chocolates&#10;&#10;AI-generated content may be incorrect.">
            <a:extLst>
              <a:ext uri="{FF2B5EF4-FFF2-40B4-BE49-F238E27FC236}">
                <a16:creationId xmlns:a16="http://schemas.microsoft.com/office/drawing/2014/main" id="{E07BE61A-4100-1122-AFE0-8EDAE5C0D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986" y="171424"/>
            <a:ext cx="1762842" cy="176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DBFAC-688C-51FC-A043-2C5119DFD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E476EAF7-4A86-F808-D013-4133E9EA4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1AD15C-3E5D-AC6E-E8C9-45C7C5BB0F71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A9B2C7D-909D-6199-60EB-76996A80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DA3E88-8427-5C82-AFD9-956AAA7D51BB}"/>
                  </a:ext>
                </a:extLst>
              </p:cNvPr>
              <p:cNvSpPr/>
              <p:nvPr/>
            </p:nvSpPr>
            <p:spPr>
              <a:xfrm>
                <a:off x="1110371" y="1701542"/>
                <a:ext cx="296458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9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DA3E88-8427-5C82-AFD9-956AAA7D51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1701542"/>
                <a:ext cx="2964588" cy="1323439"/>
              </a:xfrm>
              <a:prstGeom prst="rect">
                <a:avLst/>
              </a:prstGeom>
              <a:blipFill>
                <a:blip r:embed="rId4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D82E0C9-6441-0358-6746-35F72B752657}"/>
              </a:ext>
            </a:extLst>
          </p:cNvPr>
          <p:cNvSpPr/>
          <p:nvPr/>
        </p:nvSpPr>
        <p:spPr>
          <a:xfrm>
            <a:off x="2955071" y="1689263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2DE836-5AC8-86AF-D67A-FE8D52C4E7FF}"/>
                  </a:ext>
                </a:extLst>
              </p:cNvPr>
              <p:cNvSpPr/>
              <p:nvPr/>
            </p:nvSpPr>
            <p:spPr>
              <a:xfrm>
                <a:off x="5007744" y="1687916"/>
                <a:ext cx="385190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10  -  4 x 1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2DE836-5AC8-86AF-D67A-FE8D52C4E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744" y="1687916"/>
                <a:ext cx="3851904" cy="1323439"/>
              </a:xfrm>
              <a:prstGeom prst="rect">
                <a:avLst/>
              </a:prstGeom>
              <a:blipFill>
                <a:blip r:embed="rId5"/>
                <a:stretch>
                  <a:fillRect l="-5380" t="-10138" r="-5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EE3D9863-91A1-4F61-7473-AE473A8A72AC}"/>
              </a:ext>
            </a:extLst>
          </p:cNvPr>
          <p:cNvSpPr/>
          <p:nvPr/>
        </p:nvSpPr>
        <p:spPr>
          <a:xfrm>
            <a:off x="537919" y="4958867"/>
            <a:ext cx="7856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___</a:t>
            </a:r>
            <a:r>
              <a:rPr lang="en-US" sz="3600" dirty="0"/>
              <a:t> groups of 9 is the same as 4 groups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of </a:t>
            </a:r>
            <a:r>
              <a:rPr lang="en-US" sz="3600" b="1" dirty="0"/>
              <a:t>____</a:t>
            </a:r>
            <a:r>
              <a:rPr lang="en-US" sz="3600" dirty="0"/>
              <a:t>  minus one group of  </a:t>
            </a:r>
            <a:r>
              <a:rPr lang="en-US" sz="3600" b="1" dirty="0"/>
              <a:t>___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72E9AE-4743-0845-DEA8-4E2CBFD4CA14}"/>
              </a:ext>
            </a:extLst>
          </p:cNvPr>
          <p:cNvSpPr/>
          <p:nvPr/>
        </p:nvSpPr>
        <p:spPr>
          <a:xfrm>
            <a:off x="894160" y="4738148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E246CE-8BD2-EC0C-31F0-54C77A8D3FE7}"/>
              </a:ext>
            </a:extLst>
          </p:cNvPr>
          <p:cNvSpPr/>
          <p:nvPr/>
        </p:nvSpPr>
        <p:spPr>
          <a:xfrm>
            <a:off x="1869147" y="5824556"/>
            <a:ext cx="111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A26F731-5029-EE57-361A-BC7A7617C48C}"/>
              </a:ext>
            </a:extLst>
          </p:cNvPr>
          <p:cNvSpPr/>
          <p:nvPr/>
        </p:nvSpPr>
        <p:spPr>
          <a:xfrm>
            <a:off x="6817487" y="5789863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D54F857-7344-03CC-E529-C728479D8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49" y="87028"/>
            <a:ext cx="1233968" cy="123396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8B4843F-C3A4-B04B-5D01-89D6AF7907CE}"/>
              </a:ext>
            </a:extLst>
          </p:cNvPr>
          <p:cNvSpPr/>
          <p:nvPr/>
        </p:nvSpPr>
        <p:spPr>
          <a:xfrm>
            <a:off x="2965279" y="2982494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126137C-8182-2F1D-70D2-BFB71D8B461B}"/>
              </a:ext>
            </a:extLst>
          </p:cNvPr>
          <p:cNvSpPr/>
          <p:nvPr/>
        </p:nvSpPr>
        <p:spPr>
          <a:xfrm>
            <a:off x="1802350" y="18250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4C9FF0F-157C-D2DD-3B2F-5496E0AC3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94" y="66334"/>
            <a:ext cx="1302910" cy="130246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D891F593-53A9-9D21-F68D-E2EEFD2C596E}"/>
              </a:ext>
            </a:extLst>
          </p:cNvPr>
          <p:cNvGrpSpPr/>
          <p:nvPr/>
        </p:nvGrpSpPr>
        <p:grpSpPr>
          <a:xfrm>
            <a:off x="4860931" y="2787756"/>
            <a:ext cx="3655315" cy="1168500"/>
            <a:chOff x="348540" y="2763175"/>
            <a:chExt cx="3655315" cy="11685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D80D585-7A0B-3B9D-4922-7C475EEEE811}"/>
                </a:ext>
              </a:extLst>
            </p:cNvPr>
            <p:cNvGrpSpPr/>
            <p:nvPr/>
          </p:nvGrpSpPr>
          <p:grpSpPr>
            <a:xfrm rot="5400000">
              <a:off x="976436" y="2143171"/>
              <a:ext cx="1160608" cy="2416400"/>
              <a:chOff x="2526511" y="1509385"/>
              <a:chExt cx="1160608" cy="24164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151E46F-F961-AD5F-7BB3-C04D43572F5C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C680C96-89D5-551E-75DE-3F16B100A822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AC770AD-3CBC-B33E-D8E6-3060AC34BB56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50D80ED-BAE7-5C96-508D-20F0B5C1C49E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23F12B2-E59A-0F43-AFB7-7905DEEC51E3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0B29319-93E3-98C1-AE95-4B1F88323339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2283297-023D-3D7B-1E2C-CE4C178136EB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C61444E3-963A-8374-3EB3-F83A5DB9DF48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B7FAA4C3-CDD3-5358-55EA-28240E8052F2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7335EE4-EB24-027B-D1CC-EAA876A62EBD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5A5C86E-7CD4-1830-B301-7512A466359E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167F4B1-7C82-5D2E-EEE5-693CB25E710F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C00106FD-F292-DC26-C134-5C8C298EA2EF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3FC4B0C9-33FF-BA1F-D81E-1820E38F54AA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4BC244A-0C09-DCE9-0D23-5F2F6D9751D0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75DA5ACF-C040-F875-6C90-FA2D972122AE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103C47F-0EC9-2943-7CA0-D14A1DD88DD8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B31995B2-95D3-647A-9BAB-4FACB26F14A5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4B5B0AD-B4EF-D81A-A445-E895AB1C0F6F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BF25A4-9083-2B3A-61D6-2F29837A190E}"/>
                </a:ext>
              </a:extLst>
            </p:cNvPr>
            <p:cNvGrpSpPr/>
            <p:nvPr/>
          </p:nvGrpSpPr>
          <p:grpSpPr>
            <a:xfrm>
              <a:off x="2816003" y="2763175"/>
              <a:ext cx="1187852" cy="1161211"/>
              <a:chOff x="-202477" y="4308103"/>
              <a:chExt cx="1187852" cy="116121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EFD3D9A-43D2-EED5-A72B-99DE8F9AB213}"/>
                  </a:ext>
                </a:extLst>
              </p:cNvPr>
              <p:cNvSpPr/>
              <p:nvPr/>
            </p:nvSpPr>
            <p:spPr>
              <a:xfrm rot="10800000">
                <a:off x="625375" y="510654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713F6C6-22D1-49BF-8CF4-FB5ACD375353}"/>
                  </a:ext>
                </a:extLst>
              </p:cNvPr>
              <p:cNvSpPr/>
              <p:nvPr/>
            </p:nvSpPr>
            <p:spPr>
              <a:xfrm rot="10800000">
                <a:off x="625375" y="470492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FB82C56-E307-497A-D538-0CAAA643EADB}"/>
                  </a:ext>
                </a:extLst>
              </p:cNvPr>
              <p:cNvSpPr/>
              <p:nvPr/>
            </p:nvSpPr>
            <p:spPr>
              <a:xfrm rot="10800000">
                <a:off x="625375" y="43088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47DB1D9-A9CA-34F1-CA7A-A0B77B5E4300}"/>
                  </a:ext>
                </a:extLst>
              </p:cNvPr>
              <p:cNvSpPr/>
              <p:nvPr/>
            </p:nvSpPr>
            <p:spPr>
              <a:xfrm rot="10800000">
                <a:off x="214433" y="510583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A868F0B-7F3D-AA25-49C8-746874FE0E8D}"/>
                  </a:ext>
                </a:extLst>
              </p:cNvPr>
              <p:cNvSpPr/>
              <p:nvPr/>
            </p:nvSpPr>
            <p:spPr>
              <a:xfrm rot="10800000">
                <a:off x="214433" y="470422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C1BF3A0-94F5-2443-B1FF-7DEA8E81DFB3}"/>
                  </a:ext>
                </a:extLst>
              </p:cNvPr>
              <p:cNvSpPr/>
              <p:nvPr/>
            </p:nvSpPr>
            <p:spPr>
              <a:xfrm rot="10800000">
                <a:off x="214433" y="430810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9E4D333-0467-CC23-C0C2-669F958677A3}"/>
                  </a:ext>
                </a:extLst>
              </p:cNvPr>
              <p:cNvSpPr/>
              <p:nvPr/>
            </p:nvSpPr>
            <p:spPr>
              <a:xfrm rot="10800000">
                <a:off x="-202477" y="510931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6918FA5-A974-86C2-CB97-6DAD9264E07C}"/>
                  </a:ext>
                </a:extLst>
              </p:cNvPr>
              <p:cNvSpPr/>
              <p:nvPr/>
            </p:nvSpPr>
            <p:spPr>
              <a:xfrm rot="10800000">
                <a:off x="-202477" y="470769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411C6F5-EC21-4965-5CF2-1D93591CAFE6}"/>
                  </a:ext>
                </a:extLst>
              </p:cNvPr>
              <p:cNvSpPr/>
              <p:nvPr/>
            </p:nvSpPr>
            <p:spPr>
              <a:xfrm rot="10800000">
                <a:off x="-202477" y="4311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77C15C6-260A-CA31-68FC-85EED3B84DAC}"/>
              </a:ext>
            </a:extLst>
          </p:cNvPr>
          <p:cNvGrpSpPr/>
          <p:nvPr/>
        </p:nvGrpSpPr>
        <p:grpSpPr>
          <a:xfrm>
            <a:off x="284630" y="2787756"/>
            <a:ext cx="3655315" cy="1168500"/>
            <a:chOff x="348540" y="2763175"/>
            <a:chExt cx="3655315" cy="11685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6AC1196-7A77-3551-EA94-904839AF4ED5}"/>
                </a:ext>
              </a:extLst>
            </p:cNvPr>
            <p:cNvGrpSpPr/>
            <p:nvPr/>
          </p:nvGrpSpPr>
          <p:grpSpPr>
            <a:xfrm rot="5400000">
              <a:off x="976436" y="2143171"/>
              <a:ext cx="1160608" cy="2416400"/>
              <a:chOff x="2526511" y="1509385"/>
              <a:chExt cx="1160608" cy="241640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03FA91D-C5C0-D1DA-8711-5A5B9F7EF862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69209C4-3C52-57EF-759A-5E7539EE8022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4FEE079-940F-75B9-D1B2-BFD814485F6D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5F7A189E-41E4-A057-E3FA-46955940660C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17ECB9F-5B14-0E35-898B-9D4C66DAE614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292BB0D1-4061-4172-8FBF-DCB05292098F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00CBA81F-7BDA-93B3-346A-52DDF0AEE623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F7C52CF3-612E-B8F2-C9DB-CE0CECE490AB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1CA33C23-82D9-B252-AA60-193547FAB993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30E420F-3250-3C05-10CF-925C05964C7B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902FC465-A53C-47D2-D60B-F80FA3130345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E74F1C6-D458-3D98-0D4F-82A1F88426FC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376E8622-0B99-3CFE-ABA8-F134EBA722AD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15ACF06E-9EA3-30D7-18FD-C80649D64477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FF66354A-6FC3-869C-8D96-ACB1BE86ED83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7F84444C-C2F1-0E15-2BD5-848CE0C469EA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BF253F31-213B-4A77-687C-CE5946471ECE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2B183311-78F1-2D19-D5CE-079450060A28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57AB6354-2E13-14E0-1467-CCDDCCE9F10E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F76057F-B43C-6638-F845-79B706BDD19D}"/>
                </a:ext>
              </a:extLst>
            </p:cNvPr>
            <p:cNvGrpSpPr/>
            <p:nvPr/>
          </p:nvGrpSpPr>
          <p:grpSpPr>
            <a:xfrm>
              <a:off x="2816003" y="2763175"/>
              <a:ext cx="1187852" cy="1161211"/>
              <a:chOff x="-202477" y="4308103"/>
              <a:chExt cx="1187852" cy="1161211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828771D-1D73-9604-495F-400EE5114CB0}"/>
                  </a:ext>
                </a:extLst>
              </p:cNvPr>
              <p:cNvSpPr/>
              <p:nvPr/>
            </p:nvSpPr>
            <p:spPr>
              <a:xfrm rot="10800000">
                <a:off x="625375" y="510654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03B96EC-1899-83C2-DE85-F036357A7863}"/>
                  </a:ext>
                </a:extLst>
              </p:cNvPr>
              <p:cNvSpPr/>
              <p:nvPr/>
            </p:nvSpPr>
            <p:spPr>
              <a:xfrm rot="10800000">
                <a:off x="625375" y="470492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1B2770B-4455-3944-14ED-FB74E4564E1A}"/>
                  </a:ext>
                </a:extLst>
              </p:cNvPr>
              <p:cNvSpPr/>
              <p:nvPr/>
            </p:nvSpPr>
            <p:spPr>
              <a:xfrm rot="10800000">
                <a:off x="625375" y="43088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BCA819A-B1CC-7550-D755-D15C771F4255}"/>
                  </a:ext>
                </a:extLst>
              </p:cNvPr>
              <p:cNvSpPr/>
              <p:nvPr/>
            </p:nvSpPr>
            <p:spPr>
              <a:xfrm rot="10800000">
                <a:off x="214433" y="510583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B43A28C-4FE9-5E49-17C8-E89622D3E204}"/>
                  </a:ext>
                </a:extLst>
              </p:cNvPr>
              <p:cNvSpPr/>
              <p:nvPr/>
            </p:nvSpPr>
            <p:spPr>
              <a:xfrm rot="10800000">
                <a:off x="214433" y="470422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445F117-F6D6-1710-321D-31E00918C8CE}"/>
                  </a:ext>
                </a:extLst>
              </p:cNvPr>
              <p:cNvSpPr/>
              <p:nvPr/>
            </p:nvSpPr>
            <p:spPr>
              <a:xfrm rot="10800000">
                <a:off x="214433" y="430810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2413A9F-6CD1-E6C3-2FF5-36477595BEC4}"/>
                  </a:ext>
                </a:extLst>
              </p:cNvPr>
              <p:cNvSpPr/>
              <p:nvPr/>
            </p:nvSpPr>
            <p:spPr>
              <a:xfrm rot="10800000">
                <a:off x="-202477" y="5109314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1519F66-4C8E-B640-FE0C-D1FDBBF20AC0}"/>
                  </a:ext>
                </a:extLst>
              </p:cNvPr>
              <p:cNvSpPr/>
              <p:nvPr/>
            </p:nvSpPr>
            <p:spPr>
              <a:xfrm rot="10800000">
                <a:off x="-202477" y="470769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7F51600-9D22-445A-7AF6-606815D89558}"/>
                  </a:ext>
                </a:extLst>
              </p:cNvPr>
              <p:cNvSpPr/>
              <p:nvPr/>
            </p:nvSpPr>
            <p:spPr>
              <a:xfrm rot="10800000">
                <a:off x="-202477" y="431158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45F85EC5-96E4-F153-079C-C7B2CC800098}"/>
              </a:ext>
            </a:extLst>
          </p:cNvPr>
          <p:cNvSpPr/>
          <p:nvPr/>
        </p:nvSpPr>
        <p:spPr>
          <a:xfrm rot="10800000">
            <a:off x="8573109" y="3585488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93DA10C-BF2D-FF21-A214-5F9BE9629F90}"/>
              </a:ext>
            </a:extLst>
          </p:cNvPr>
          <p:cNvSpPr/>
          <p:nvPr/>
        </p:nvSpPr>
        <p:spPr>
          <a:xfrm rot="10800000">
            <a:off x="8573109" y="3183873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709ED13-19CA-27D7-FE11-AC509A8F05A7}"/>
              </a:ext>
            </a:extLst>
          </p:cNvPr>
          <p:cNvSpPr/>
          <p:nvPr/>
        </p:nvSpPr>
        <p:spPr>
          <a:xfrm rot="10800000">
            <a:off x="8573109" y="2787756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5D4D94-35B2-9A96-39F3-ABC4D67EBD02}"/>
              </a:ext>
            </a:extLst>
          </p:cNvPr>
          <p:cNvGrpSpPr/>
          <p:nvPr/>
        </p:nvGrpSpPr>
        <p:grpSpPr>
          <a:xfrm>
            <a:off x="284630" y="4000274"/>
            <a:ext cx="3655315" cy="370768"/>
            <a:chOff x="437030" y="3737888"/>
            <a:chExt cx="3655315" cy="37076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38EA91B-5852-B4F3-2AC7-6A519501814A}"/>
                </a:ext>
              </a:extLst>
            </p:cNvPr>
            <p:cNvSpPr/>
            <p:nvPr/>
          </p:nvSpPr>
          <p:spPr>
            <a:xfrm rot="10800000">
              <a:off x="2493430" y="374865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BC3091-A39F-6F81-6500-9AADD1D2C61B}"/>
                </a:ext>
              </a:extLst>
            </p:cNvPr>
            <p:cNvSpPr/>
            <p:nvPr/>
          </p:nvSpPr>
          <p:spPr>
            <a:xfrm rot="10800000">
              <a:off x="2082488" y="37479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0E6B4A-DA8A-3ADF-8538-F65A8BA8E5AE}"/>
                </a:ext>
              </a:extLst>
            </p:cNvPr>
            <p:cNvSpPr/>
            <p:nvPr/>
          </p:nvSpPr>
          <p:spPr>
            <a:xfrm rot="10800000">
              <a:off x="1673468" y="37479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00D2529-C8EA-8E72-F0F4-29985FB7352A}"/>
                </a:ext>
              </a:extLst>
            </p:cNvPr>
            <p:cNvSpPr/>
            <p:nvPr/>
          </p:nvSpPr>
          <p:spPr>
            <a:xfrm rot="10800000">
              <a:off x="1262526" y="374724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7D32BF-1C68-29FF-DB0F-480A4D9CE6A0}"/>
                </a:ext>
              </a:extLst>
            </p:cNvPr>
            <p:cNvSpPr/>
            <p:nvPr/>
          </p:nvSpPr>
          <p:spPr>
            <a:xfrm rot="10800000">
              <a:off x="853506" y="374578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B60850-8824-7B76-D5B2-9F83637CDDCF}"/>
                </a:ext>
              </a:extLst>
            </p:cNvPr>
            <p:cNvSpPr/>
            <p:nvPr/>
          </p:nvSpPr>
          <p:spPr>
            <a:xfrm rot="10800000">
              <a:off x="437030" y="374578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FD56D6-B4F2-9E5A-320B-1995E753D657}"/>
                </a:ext>
              </a:extLst>
            </p:cNvPr>
            <p:cNvSpPr/>
            <p:nvPr/>
          </p:nvSpPr>
          <p:spPr>
            <a:xfrm rot="10800000">
              <a:off x="3732345" y="373859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D39414-A0C8-C6F0-65CA-421FBF2AF999}"/>
                </a:ext>
              </a:extLst>
            </p:cNvPr>
            <p:cNvSpPr/>
            <p:nvPr/>
          </p:nvSpPr>
          <p:spPr>
            <a:xfrm rot="10800000">
              <a:off x="3321403" y="373788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72ECF9-3A5F-8F59-5C08-28CD486A5253}"/>
                </a:ext>
              </a:extLst>
            </p:cNvPr>
            <p:cNvSpPr/>
            <p:nvPr/>
          </p:nvSpPr>
          <p:spPr>
            <a:xfrm rot="10800000">
              <a:off x="2904493" y="374136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63D264-A834-7514-C99D-BC4E8E850A9C}"/>
              </a:ext>
            </a:extLst>
          </p:cNvPr>
          <p:cNvGrpSpPr/>
          <p:nvPr/>
        </p:nvGrpSpPr>
        <p:grpSpPr>
          <a:xfrm>
            <a:off x="4860931" y="4013529"/>
            <a:ext cx="3655315" cy="370768"/>
            <a:chOff x="437030" y="3737888"/>
            <a:chExt cx="3655315" cy="37076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D7FCFDC-5408-8E9A-1032-77CE60E3DC68}"/>
                </a:ext>
              </a:extLst>
            </p:cNvPr>
            <p:cNvSpPr/>
            <p:nvPr/>
          </p:nvSpPr>
          <p:spPr>
            <a:xfrm rot="10800000">
              <a:off x="2493430" y="374865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0DAC7EA-C47B-F001-42AF-31AB5F590527}"/>
                </a:ext>
              </a:extLst>
            </p:cNvPr>
            <p:cNvSpPr/>
            <p:nvPr/>
          </p:nvSpPr>
          <p:spPr>
            <a:xfrm rot="10800000">
              <a:off x="2082488" y="37479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976DD07-271D-7BED-C275-21ED02848BF7}"/>
                </a:ext>
              </a:extLst>
            </p:cNvPr>
            <p:cNvSpPr/>
            <p:nvPr/>
          </p:nvSpPr>
          <p:spPr>
            <a:xfrm rot="10800000">
              <a:off x="1673468" y="37479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191929D-0BAB-525E-814E-8AA22D32E7DF}"/>
                </a:ext>
              </a:extLst>
            </p:cNvPr>
            <p:cNvSpPr/>
            <p:nvPr/>
          </p:nvSpPr>
          <p:spPr>
            <a:xfrm rot="10800000">
              <a:off x="1262526" y="374724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702FBA2-6298-497F-51D5-EA8EF61EAB79}"/>
                </a:ext>
              </a:extLst>
            </p:cNvPr>
            <p:cNvSpPr/>
            <p:nvPr/>
          </p:nvSpPr>
          <p:spPr>
            <a:xfrm rot="10800000">
              <a:off x="853506" y="374578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686EC12-CBC7-4168-FC48-FBAE2323167B}"/>
                </a:ext>
              </a:extLst>
            </p:cNvPr>
            <p:cNvSpPr/>
            <p:nvPr/>
          </p:nvSpPr>
          <p:spPr>
            <a:xfrm rot="10800000">
              <a:off x="437030" y="374578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BF5C808-14A7-C199-3F6B-6C315DF027D4}"/>
                </a:ext>
              </a:extLst>
            </p:cNvPr>
            <p:cNvSpPr/>
            <p:nvPr/>
          </p:nvSpPr>
          <p:spPr>
            <a:xfrm rot="10800000">
              <a:off x="3732345" y="373859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DCACAA1-DC8E-C627-38D6-FC37EE23D10D}"/>
                </a:ext>
              </a:extLst>
            </p:cNvPr>
            <p:cNvSpPr/>
            <p:nvPr/>
          </p:nvSpPr>
          <p:spPr>
            <a:xfrm rot="10800000">
              <a:off x="3321403" y="373788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00D3B97-6477-7B1F-2640-619DAC01B46C}"/>
                </a:ext>
              </a:extLst>
            </p:cNvPr>
            <p:cNvSpPr/>
            <p:nvPr/>
          </p:nvSpPr>
          <p:spPr>
            <a:xfrm rot="10800000">
              <a:off x="2904493" y="374136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5FB35EC-2D4F-D66D-21AE-7FE0E3D803AC}"/>
              </a:ext>
            </a:extLst>
          </p:cNvPr>
          <p:cNvSpPr/>
          <p:nvPr/>
        </p:nvSpPr>
        <p:spPr>
          <a:xfrm rot="10800000">
            <a:off x="8573109" y="4025873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04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4.81481E-6 L 0.24931 -0.0011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6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25104 -0.0032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16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6" grpId="0"/>
      <p:bldP spid="76" grpId="1"/>
      <p:bldP spid="77" grpId="0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33" grpId="0" animBg="1"/>
      <p:bldP spid="33" grpId="1" animBg="1"/>
      <p:bldP spid="3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BFCB7-220A-03FD-561F-6C6D132B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A2BE691-8DBB-59C0-CFEA-B2297C8B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7" y="67951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0EF862-6C64-7801-253C-07DBCD4D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0636B-0BDE-F96F-07E5-B3C97B664AF4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9 x 4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96D91E4-E1D4-B4FA-DF73-7CF70718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00947-7702-0557-72C2-E010713B71D1}"/>
              </a:ext>
            </a:extLst>
          </p:cNvPr>
          <p:cNvSpPr/>
          <p:nvPr/>
        </p:nvSpPr>
        <p:spPr>
          <a:xfrm>
            <a:off x="688258" y="5911020"/>
            <a:ext cx="7572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pic>
        <p:nvPicPr>
          <p:cNvPr id="53" name="Picture 52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6532AAB4-4685-1E9C-812C-355EEA334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1" y="3913644"/>
            <a:ext cx="1600153" cy="1600153"/>
          </a:xfrm>
          <a:prstGeom prst="rect">
            <a:avLst/>
          </a:prstGeom>
        </p:spPr>
      </p:pic>
      <p:pic>
        <p:nvPicPr>
          <p:cNvPr id="54" name="Picture 5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44F6E9DC-5645-7F4C-8984-416F683A7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7" y="1592486"/>
            <a:ext cx="1765286" cy="176528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E161CED-CC21-51A9-E8F7-1118BCF3DFF8}"/>
              </a:ext>
            </a:extLst>
          </p:cNvPr>
          <p:cNvGrpSpPr/>
          <p:nvPr/>
        </p:nvGrpSpPr>
        <p:grpSpPr>
          <a:xfrm>
            <a:off x="4720518" y="3606942"/>
            <a:ext cx="3697798" cy="2500517"/>
            <a:chOff x="4720518" y="3814654"/>
            <a:chExt cx="3697798" cy="2500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/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GB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 10 - 1 x 4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  <a:blipFill>
                  <a:blip r:embed="rId7"/>
                  <a:stretch>
                    <a:fillRect t="-6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C726CC3D-6811-9F56-BD95-6B279FEBE0A9}"/>
                </a:ext>
              </a:extLst>
            </p:cNvPr>
            <p:cNvSpPr/>
            <p:nvPr/>
          </p:nvSpPr>
          <p:spPr>
            <a:xfrm rot="16200000">
              <a:off x="5844264" y="3817908"/>
              <a:ext cx="296844" cy="11372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0E79CBD8-5292-A702-0D40-94D26E49F576}"/>
                </a:ext>
              </a:extLst>
            </p:cNvPr>
            <p:cNvSpPr/>
            <p:nvPr/>
          </p:nvSpPr>
          <p:spPr>
            <a:xfrm rot="16200000">
              <a:off x="7070174" y="4001765"/>
              <a:ext cx="296844" cy="7937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6898F5A-AB13-14BC-04AB-1F18D94B4EA6}"/>
                </a:ext>
              </a:extLst>
            </p:cNvPr>
            <p:cNvSpPr/>
            <p:nvPr/>
          </p:nvSpPr>
          <p:spPr>
            <a:xfrm>
              <a:off x="4785134" y="4564885"/>
              <a:ext cx="36331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40   -     4</a:t>
              </a:r>
            </a:p>
            <a:p>
              <a:pPr algn="ctr"/>
              <a:endParaRPr lang="en-GB" sz="3200" dirty="0"/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3FC4FB68-ACAC-FC87-86DE-B8E80EEB31BB}"/>
                </a:ext>
              </a:extLst>
            </p:cNvPr>
            <p:cNvSpPr/>
            <p:nvPr/>
          </p:nvSpPr>
          <p:spPr>
            <a:xfrm rot="16200000">
              <a:off x="6416162" y="4280812"/>
              <a:ext cx="296844" cy="159955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702CA7-B5CA-3437-991A-F81DE17CAD25}"/>
                </a:ext>
              </a:extLst>
            </p:cNvPr>
            <p:cNvSpPr/>
            <p:nvPr/>
          </p:nvSpPr>
          <p:spPr>
            <a:xfrm>
              <a:off x="6254988" y="5237953"/>
              <a:ext cx="6126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36</a:t>
              </a:r>
            </a:p>
            <a:p>
              <a:pPr algn="ctr"/>
              <a:endParaRPr lang="en-GB" sz="3200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6BA521-E17E-0CD7-E502-43B47C637602}"/>
              </a:ext>
            </a:extLst>
          </p:cNvPr>
          <p:cNvCxnSpPr>
            <a:cxnSpLocks/>
            <a:endCxn id="43" idx="0"/>
          </p:cNvCxnSpPr>
          <p:nvPr/>
        </p:nvCxnSpPr>
        <p:spPr>
          <a:xfrm flipV="1">
            <a:off x="3132875" y="2654028"/>
            <a:ext cx="5250551" cy="175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526FB1F8-84FA-7449-3979-FE076093F9FF}"/>
              </a:ext>
            </a:extLst>
          </p:cNvPr>
          <p:cNvSpPr/>
          <p:nvPr/>
        </p:nvSpPr>
        <p:spPr>
          <a:xfrm flipH="1">
            <a:off x="3141950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F5DF0-4A10-FEEB-D50F-1FF021169DDE}"/>
              </a:ext>
            </a:extLst>
          </p:cNvPr>
          <p:cNvSpPr txBox="1"/>
          <p:nvPr/>
        </p:nvSpPr>
        <p:spPr>
          <a:xfrm>
            <a:off x="3051640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59E5E-D8C7-9DA2-C678-0684A4F77753}"/>
              </a:ext>
            </a:extLst>
          </p:cNvPr>
          <p:cNvSpPr txBox="1"/>
          <p:nvPr/>
        </p:nvSpPr>
        <p:spPr>
          <a:xfrm>
            <a:off x="4232213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  <a:endParaRPr lang="en-GB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FED1BD-A9EB-236E-5DAB-06BFAC902E12}"/>
              </a:ext>
            </a:extLst>
          </p:cNvPr>
          <p:cNvSpPr txBox="1"/>
          <p:nvPr/>
        </p:nvSpPr>
        <p:spPr>
          <a:xfrm>
            <a:off x="5412786" y="2657851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</a:t>
            </a:r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4F3F26-9CB5-3AE8-EF86-44B04DFD4AC4}"/>
              </a:ext>
            </a:extLst>
          </p:cNvPr>
          <p:cNvSpPr txBox="1"/>
          <p:nvPr/>
        </p:nvSpPr>
        <p:spPr>
          <a:xfrm>
            <a:off x="6702288" y="2657851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27</a:t>
            </a:r>
            <a:endParaRPr lang="en-GB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2F1AE0-93D2-67DE-A54A-FFE3CAF3A0D3}"/>
              </a:ext>
            </a:extLst>
          </p:cNvPr>
          <p:cNvSpPr txBox="1"/>
          <p:nvPr/>
        </p:nvSpPr>
        <p:spPr>
          <a:xfrm>
            <a:off x="3566746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B755D5-FCB5-F589-D5FC-0585003B89BB}"/>
              </a:ext>
            </a:extLst>
          </p:cNvPr>
          <p:cNvSpPr txBox="1"/>
          <p:nvPr/>
        </p:nvSpPr>
        <p:spPr>
          <a:xfrm>
            <a:off x="4776994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2A7E18-1FFA-C2CB-A5A5-4345ABAD8FD1}"/>
              </a:ext>
            </a:extLst>
          </p:cNvPr>
          <p:cNvSpPr txBox="1"/>
          <p:nvPr/>
        </p:nvSpPr>
        <p:spPr>
          <a:xfrm>
            <a:off x="5987241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DF21752C-3A17-DB1D-CC71-3A5D77BC0556}"/>
              </a:ext>
            </a:extLst>
          </p:cNvPr>
          <p:cNvSpPr/>
          <p:nvPr/>
        </p:nvSpPr>
        <p:spPr>
          <a:xfrm flipH="1">
            <a:off x="4394747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65C6CE96-2EB5-DCAB-B264-F8A1B50C0BA1}"/>
              </a:ext>
            </a:extLst>
          </p:cNvPr>
          <p:cNvSpPr/>
          <p:nvPr/>
        </p:nvSpPr>
        <p:spPr>
          <a:xfrm flipH="1">
            <a:off x="5658594" y="2157854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C39257-A41C-546A-BA5B-BCFFBB639DF2}"/>
              </a:ext>
            </a:extLst>
          </p:cNvPr>
          <p:cNvSpPr txBox="1"/>
          <p:nvPr/>
        </p:nvSpPr>
        <p:spPr>
          <a:xfrm>
            <a:off x="8066695" y="265402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36</a:t>
            </a:r>
            <a:endParaRPr lang="en-GB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65DEB0-BD2D-FB55-7CE9-7284D237638C}"/>
              </a:ext>
            </a:extLst>
          </p:cNvPr>
          <p:cNvSpPr txBox="1"/>
          <p:nvPr/>
        </p:nvSpPr>
        <p:spPr>
          <a:xfrm>
            <a:off x="7351648" y="1700012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+9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6F821666-B247-1F36-A2E9-1836C154D733}"/>
              </a:ext>
            </a:extLst>
          </p:cNvPr>
          <p:cNvSpPr/>
          <p:nvPr/>
        </p:nvSpPr>
        <p:spPr>
          <a:xfrm flipH="1">
            <a:off x="7023001" y="2154031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4685A28A-91D9-DC5D-ADB7-A7A1664BB262}"/>
              </a:ext>
            </a:extLst>
          </p:cNvPr>
          <p:cNvSpPr/>
          <p:nvPr/>
        </p:nvSpPr>
        <p:spPr>
          <a:xfrm>
            <a:off x="2504619" y="1397130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9s, four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F6FC64D-F81C-E231-6268-12948685728F}"/>
              </a:ext>
            </a:extLst>
          </p:cNvPr>
          <p:cNvGrpSpPr/>
          <p:nvPr/>
        </p:nvGrpSpPr>
        <p:grpSpPr>
          <a:xfrm>
            <a:off x="2991692" y="4011258"/>
            <a:ext cx="2082214" cy="1081885"/>
            <a:chOff x="2991692" y="4011258"/>
            <a:chExt cx="2082214" cy="108188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F5BBB6B-25B3-5100-8381-85B8801E6C06}"/>
                </a:ext>
              </a:extLst>
            </p:cNvPr>
            <p:cNvGrpSpPr/>
            <p:nvPr/>
          </p:nvGrpSpPr>
          <p:grpSpPr>
            <a:xfrm>
              <a:off x="2991692" y="4011258"/>
              <a:ext cx="2080602" cy="808500"/>
              <a:chOff x="3537170" y="4000139"/>
              <a:chExt cx="4072178" cy="11685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BD7C1A6-1305-B1EA-EDA5-D8E14CDD8D61}"/>
                  </a:ext>
                </a:extLst>
              </p:cNvPr>
              <p:cNvGrpSpPr/>
              <p:nvPr/>
            </p:nvGrpSpPr>
            <p:grpSpPr>
              <a:xfrm>
                <a:off x="3537170" y="4000139"/>
                <a:ext cx="3655315" cy="1168500"/>
                <a:chOff x="348540" y="2763175"/>
                <a:chExt cx="3655315" cy="116850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7CD0C2FA-CFE2-8F1F-489B-C90DECD36EFE}"/>
                    </a:ext>
                  </a:extLst>
                </p:cNvPr>
                <p:cNvGrpSpPr/>
                <p:nvPr/>
              </p:nvGrpSpPr>
              <p:grpSpPr>
                <a:xfrm rot="5400000">
                  <a:off x="976436" y="2143171"/>
                  <a:ext cx="1160608" cy="2416400"/>
                  <a:chOff x="2526511" y="1509385"/>
                  <a:chExt cx="1160608" cy="2416400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831EB3DA-4C66-A734-D0A6-AF4E8C8A0AA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7119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39B3A5BE-14EC-A72A-C601-28D4B7ABCA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5504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5F28BC74-1BA8-0FAE-AC57-A677DE752F7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9387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5A615C27-E936-6E85-8597-48610798FB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302898B6-C74F-4B43-FB26-BC608930531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4377B1ED-5D4A-7CD0-6C80-BEE0151A368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9988A479-FB03-254B-3342-A1EE8BFB22BB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BB292139-5B48-35E9-D7DA-5CCA2A3A5D8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4F55D95B-3AB4-0A40-F56F-3F99F111924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D228AC5F-C24B-0CEB-1078-F1541B43ED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5C9BC3AE-585C-FA2C-869C-4E55F53D37E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C5DA172C-833F-8EC1-24F0-9C5165E5FFE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158BABC3-50A5-E1F7-9B31-8E4544264E9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1B0301DC-9E51-8C23-F0B5-86BC6D65FE7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B379CCB6-8E74-9C29-D0F0-453CA813A67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F042E2C9-8D73-0219-A7DD-AD83782D43A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40EF2A77-DB4C-E9B2-4B98-B4ABF8014C8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D4627797-5035-9082-82ED-7001DD6F51E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6B71E863-7406-7BE6-7ACD-59CB492F43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1D9CA932-6547-378F-DD19-2C8C0D389458}"/>
                    </a:ext>
                  </a:extLst>
                </p:cNvPr>
                <p:cNvGrpSpPr/>
                <p:nvPr/>
              </p:nvGrpSpPr>
              <p:grpSpPr>
                <a:xfrm>
                  <a:off x="2816003" y="2763175"/>
                  <a:ext cx="1187852" cy="1161211"/>
                  <a:chOff x="-202477" y="4308103"/>
                  <a:chExt cx="1187852" cy="1161211"/>
                </a:xfrm>
              </p:grpSpPr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DC5532D9-9841-1200-C5D5-728A7CB1DE9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5106541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ADC4677C-DE3A-02DC-D226-55C561E5D1D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704926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C2C83271-7691-2CE6-5BF7-91A9627BBD5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3088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F27DDDD8-8A85-0ECE-33BE-5965304A52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510583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EA83E451-4CC8-A73F-3A8B-E7798A0A0FD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70422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A2B8459D-7B8A-6D5D-0DAF-D9EF485CED3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308103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A466D2F6-680B-3703-F1DC-F205C5B4800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5109314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2E228CA3-747B-36B5-DB6A-BA77CE59757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70769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30089BEA-F71E-676C-491F-C8CCEDC7044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311582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0DF2CB4-9CF8-5567-1625-5912B9A3907E}"/>
                  </a:ext>
                </a:extLst>
              </p:cNvPr>
              <p:cNvSpPr/>
              <p:nvPr/>
            </p:nvSpPr>
            <p:spPr>
              <a:xfrm rot="10800000">
                <a:off x="7249348" y="4797871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71DB97B-7BA3-D197-1834-183FEEC55187}"/>
                  </a:ext>
                </a:extLst>
              </p:cNvPr>
              <p:cNvSpPr/>
              <p:nvPr/>
            </p:nvSpPr>
            <p:spPr>
              <a:xfrm rot="10800000">
                <a:off x="7249348" y="4396256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2F38723-7E84-227A-BDA5-5709B0C8E9BA}"/>
                  </a:ext>
                </a:extLst>
              </p:cNvPr>
              <p:cNvSpPr/>
              <p:nvPr/>
            </p:nvSpPr>
            <p:spPr>
              <a:xfrm rot="10800000">
                <a:off x="7249348" y="4000139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5C5C77E-52F6-638B-D730-4E36543970C9}"/>
                </a:ext>
              </a:extLst>
            </p:cNvPr>
            <p:cNvGrpSpPr/>
            <p:nvPr/>
          </p:nvGrpSpPr>
          <p:grpSpPr>
            <a:xfrm>
              <a:off x="2993304" y="4284643"/>
              <a:ext cx="2080602" cy="808500"/>
              <a:chOff x="3537170" y="4000139"/>
              <a:chExt cx="4072178" cy="1168500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BA5733F-B762-4324-AA21-C10E718E5807}"/>
                  </a:ext>
                </a:extLst>
              </p:cNvPr>
              <p:cNvGrpSpPr/>
              <p:nvPr/>
            </p:nvGrpSpPr>
            <p:grpSpPr>
              <a:xfrm>
                <a:off x="3537170" y="4000139"/>
                <a:ext cx="3655315" cy="1168500"/>
                <a:chOff x="348540" y="2763175"/>
                <a:chExt cx="3655315" cy="1168500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03C43CBE-13C4-424D-261F-18F432371416}"/>
                    </a:ext>
                  </a:extLst>
                </p:cNvPr>
                <p:cNvGrpSpPr/>
                <p:nvPr/>
              </p:nvGrpSpPr>
              <p:grpSpPr>
                <a:xfrm rot="5400000">
                  <a:off x="976436" y="2143171"/>
                  <a:ext cx="1160608" cy="2416400"/>
                  <a:chOff x="2526511" y="1509385"/>
                  <a:chExt cx="1160608" cy="2416400"/>
                </a:xfrm>
              </p:grpSpPr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A1AF5BEE-F77D-4824-CE57-3F395EBDFAD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7119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E9547F0F-1A97-F82F-3124-F1BCFE75B8E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5504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113FFB44-90C1-F7B6-0F04-6209E793C3D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9387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0DDDCA9D-E7BF-E515-0B46-C6D0208AF9F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27EFFA1D-E71B-47FD-FE00-D95BE5FCF1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5ED08249-7D46-4810-AE59-0625D8AE312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968A74C2-060A-1154-EA06-D2832608C52F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102" name="Oval 101">
                      <a:extLst>
                        <a:ext uri="{FF2B5EF4-FFF2-40B4-BE49-F238E27FC236}">
                          <a16:creationId xmlns:a16="http://schemas.microsoft.com/office/drawing/2014/main" id="{7D976AE1-95DF-9C28-DADC-DE0E9868139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A7F1F572-4F3C-1945-076C-C896EB6F5A2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BABAC766-0A35-1412-0D5A-94A4A0DECF0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84079BCE-F881-6F0E-0BAA-D3E4921F2B4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6" name="Oval 105">
                      <a:extLst>
                        <a:ext uri="{FF2B5EF4-FFF2-40B4-BE49-F238E27FC236}">
                          <a16:creationId xmlns:a16="http://schemas.microsoft.com/office/drawing/2014/main" id="{0AF9424C-67E7-058E-2501-FA7390DA7E2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7" name="Oval 106">
                      <a:extLst>
                        <a:ext uri="{FF2B5EF4-FFF2-40B4-BE49-F238E27FC236}">
                          <a16:creationId xmlns:a16="http://schemas.microsoft.com/office/drawing/2014/main" id="{B425AFE1-3B9B-C6A2-F850-5A0FFC0AFDE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A12CB863-9A0B-2E9A-7534-54DACFF5654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9" name="Oval 108">
                      <a:extLst>
                        <a:ext uri="{FF2B5EF4-FFF2-40B4-BE49-F238E27FC236}">
                          <a16:creationId xmlns:a16="http://schemas.microsoft.com/office/drawing/2014/main" id="{32E87E8F-B379-218B-1E03-72B1BB356A1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62D5420A-097C-4B12-0310-6AAFE3E126B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E3F5C6E0-1703-39E6-250E-EB7A39C180D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143E785D-8C28-8D77-934D-F5C91C39CEA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D06E7EE5-79C8-0870-C10D-1B5BAD538C6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FC9E38D-A88A-BD9E-9914-E1A81F3EA0D8}"/>
                    </a:ext>
                  </a:extLst>
                </p:cNvPr>
                <p:cNvGrpSpPr/>
                <p:nvPr/>
              </p:nvGrpSpPr>
              <p:grpSpPr>
                <a:xfrm>
                  <a:off x="2816003" y="2763175"/>
                  <a:ext cx="1187852" cy="1161211"/>
                  <a:chOff x="-202477" y="4308103"/>
                  <a:chExt cx="1187852" cy="1161211"/>
                </a:xfrm>
              </p:grpSpPr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2D8B5D51-B7FC-1375-86BF-82A12B00265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5106541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8E980681-340D-AC38-A7E7-3413845842D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704926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D03AC923-88C4-CCFF-6B2D-5CCE75902D8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3088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73904601-5524-B947-ED50-569267C8510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510583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2BA43756-B08A-8C72-158E-F7DB7B15A1A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70422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819467ED-9348-FD60-C687-975EF2F6105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308103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636BFE83-9577-E910-881D-C7B8140BC3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5109314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F33354E8-B7B5-0187-7447-9DAB7C6A1F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70769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C1B5E920-EE16-1855-8B55-B2741DE1E7C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311582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DBDA173D-92DB-6E90-15C1-E126EC8B8A7F}"/>
                  </a:ext>
                </a:extLst>
              </p:cNvPr>
              <p:cNvSpPr/>
              <p:nvPr/>
            </p:nvSpPr>
            <p:spPr>
              <a:xfrm rot="10800000">
                <a:off x="7249348" y="4797871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BABD5F95-5CBA-E144-0575-2CFF4BEE555E}"/>
                  </a:ext>
                </a:extLst>
              </p:cNvPr>
              <p:cNvSpPr/>
              <p:nvPr/>
            </p:nvSpPr>
            <p:spPr>
              <a:xfrm rot="10800000">
                <a:off x="7249348" y="4396256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CA53231-832A-334A-6134-CE7E0F2682DB}"/>
                  </a:ext>
                </a:extLst>
              </p:cNvPr>
              <p:cNvSpPr/>
              <p:nvPr/>
            </p:nvSpPr>
            <p:spPr>
              <a:xfrm rot="10800000">
                <a:off x="7249348" y="4000139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764F49C-CDEB-9CEC-7898-3C52A256FDB5}"/>
              </a:ext>
            </a:extLst>
          </p:cNvPr>
          <p:cNvSpPr/>
          <p:nvPr/>
        </p:nvSpPr>
        <p:spPr>
          <a:xfrm>
            <a:off x="2335832" y="3550770"/>
            <a:ext cx="6176475" cy="1950379"/>
          </a:xfrm>
          <a:prstGeom prst="wedgeRoundRectCallout">
            <a:avLst>
              <a:gd name="adj1" fmla="val -65775"/>
              <a:gd name="adj2" fmla="val 2847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find 4 groups of 10, then subtract 1 group of 4.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950047" y="3000758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3 x 4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950047" y="3970889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8 x 4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950047" y="494102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4 x 6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5006732" y="287039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9 x 4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5006732" y="390995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7 x 4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7161488" y="2802135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7140151" y="377226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083465" y="2870390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083465" y="386913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083466" y="483241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2B15B3-1B41-AFC4-7AD7-BAE856C3E2B0}"/>
              </a:ext>
            </a:extLst>
          </p:cNvPr>
          <p:cNvSpPr/>
          <p:nvPr/>
        </p:nvSpPr>
        <p:spPr>
          <a:xfrm>
            <a:off x="209154" y="1539588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 to explain which strategy you used.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82658-592F-8AE8-0E6B-A8FB9EE5B6A7}"/>
              </a:ext>
            </a:extLst>
          </p:cNvPr>
          <p:cNvSpPr txBox="1"/>
          <p:nvPr/>
        </p:nvSpPr>
        <p:spPr>
          <a:xfrm>
            <a:off x="5006732" y="4949509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4 x 4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F44DB1-4385-331A-046A-F6CE74C35080}"/>
              </a:ext>
            </a:extLst>
          </p:cNvPr>
          <p:cNvSpPr/>
          <p:nvPr/>
        </p:nvSpPr>
        <p:spPr>
          <a:xfrm>
            <a:off x="7150819" y="489863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5771535" cy="1432675"/>
            <a:chOff x="3588774" y="1281028"/>
            <a:chExt cx="5771535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548172" cy="1432675"/>
            </a:xfrm>
            <a:prstGeom prst="wedgeRoundRectCallout">
              <a:avLst>
                <a:gd name="adj1" fmla="val -76389"/>
                <a:gd name="adj2" fmla="val 865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57715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 x 9 = 9 x 2 x 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4068460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0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952</TotalTime>
  <Words>286</Words>
  <Application>Microsoft Office PowerPoint</Application>
  <PresentationFormat>On-screen Show (4:3)</PresentationFormat>
  <Paragraphs>92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65</cp:revision>
  <dcterms:created xsi:type="dcterms:W3CDTF">2013-01-27T09:14:16Z</dcterms:created>
  <dcterms:modified xsi:type="dcterms:W3CDTF">2026-01-21T08:20:01Z</dcterms:modified>
  <cp:category/>
</cp:coreProperties>
</file>