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89" r:id="rId3"/>
    <p:sldId id="282" r:id="rId4"/>
    <p:sldId id="291" r:id="rId5"/>
    <p:sldId id="276" r:id="rId6"/>
    <p:sldId id="292" r:id="rId7"/>
    <p:sldId id="295" r:id="rId8"/>
    <p:sldId id="293" r:id="rId9"/>
    <p:sldId id="294" r:id="rId10"/>
    <p:sldId id="29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of a hat holding cards&#10;&#10;AI-generated content may be incorrect.">
            <a:extLst>
              <a:ext uri="{FF2B5EF4-FFF2-40B4-BE49-F238E27FC236}">
                <a16:creationId xmlns:a16="http://schemas.microsoft.com/office/drawing/2014/main" id="{ACD9619D-4BF6-63CC-D626-736EB3AD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21" y="2826448"/>
            <a:ext cx="3271518" cy="35035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7601" y="637942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67B9D-54CA-174C-06BE-550700D69B38}"/>
              </a:ext>
            </a:extLst>
          </p:cNvPr>
          <p:cNvSpPr txBox="1"/>
          <p:nvPr/>
        </p:nvSpPr>
        <p:spPr>
          <a:xfrm>
            <a:off x="1920804" y="916430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x12 Table </a:t>
            </a:r>
          </a:p>
          <a:p>
            <a:pPr algn="ctr"/>
            <a:r>
              <a:rPr lang="en-GB" sz="5400" dirty="0"/>
              <a:t>(Focus 12 x 12)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4 x 12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6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12 x 3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12 x 0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2 x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48432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3027095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27094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27094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27095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7 x 12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11 x 12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8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6 x 12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707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12 x 12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124139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6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D990489-E77E-C1D2-68E0-4E8DD5C76781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99499-1FE2-ADFC-B7BD-E6509A3A7710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5F60C2-3012-8303-7BC9-25F9971D63D5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D3513-4563-405F-DC00-7FBA6463DB0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E9D6B-0F45-75E8-AF7A-6204249F530C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BF283-2EA9-EECA-476F-9428DCD1594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87653-B08D-2444-B0AE-91D6A4673C6C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FBF10-8C4F-974F-3D07-34EC321869A0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0FCB-14B0-92AA-009A-A11D8A5CEFF4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6FF24-2978-5312-0EE3-0F644C23F7CB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FE017-0BA5-4946-A9C7-B2BF826EF1EA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C456E-BA9C-5CC9-8751-17EB38D3B7F3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21420-237D-B4F1-22E3-C176F8AC67E2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3D38C765-CA1A-9311-F66B-B1F3781AAD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B17468-44E6-21BF-E495-3AC0BA7706B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CEC700-02C7-AEA2-6B53-474769CB65C3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6738971-F61F-255E-05BB-164A9F46030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1D1C4A-A10B-AD3D-7341-E8C9EBDB0E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90E6-FDD9-EA91-F138-1C4E6F9F93B3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382C0474-12F3-298F-3E6A-8206FC928C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63EBE6-C6F9-3F6C-560F-8C808F5A63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2C232E-EFF1-0451-4877-1ECE4883FA30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F16FC03B-BEB1-359F-6747-935BB15A64B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A66F70-2E3A-3C16-5677-0CAFBB1058C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A89BF5-B621-11AA-41C0-2EA135596FAB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AAF1E300-7CEC-D8F4-2922-D95248240B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017474-AC30-CFB8-2F76-12ABD8167B9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2A49A1-86B4-CDF6-FC2B-E744C06E149B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88953DDB-C022-6758-550C-400E3A3AC2A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DA2A03-16BC-0224-DD47-85309F3B1B7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05CA44-5A4D-829C-8246-836DF9118DA1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D54A22C8-5E7A-5466-E543-C1D499008D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33339D-E107-2DF1-B053-4D727922BC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28F322-15C8-0D7D-D2E6-AD38AF4F8D6A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C45B3381-DFC3-A08B-743E-564C458465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A60473-7393-E884-63F3-14C046CD5ED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A79569-DA5B-F501-CBDB-759B81F5E9B5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5A24945B-5FA0-7F8B-51D5-96B4744C89A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856A9A-1391-C06E-B561-64DA1B52292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CE2680F-46F0-2D99-B6F8-E1E024F12797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EF906C92-255D-46FD-5671-B2C3035FCD61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BE5F56-B1D9-91D4-4B30-789F635CF5E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3" name="Arrow: Curved Down 52">
              <a:extLst>
                <a:ext uri="{FF2B5EF4-FFF2-40B4-BE49-F238E27FC236}">
                  <a16:creationId xmlns:a16="http://schemas.microsoft.com/office/drawing/2014/main" id="{2E2E0469-9AF6-9984-3628-0F03A5EECF3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516C71-7D94-51E9-5655-15B31B819E5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74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20F79-BC04-1C9C-B31C-4728519E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D83511-0CBB-728C-7361-FE9F450191D0}"/>
              </a:ext>
            </a:extLst>
          </p:cNvPr>
          <p:cNvSpPr/>
          <p:nvPr/>
        </p:nvSpPr>
        <p:spPr>
          <a:xfrm>
            <a:off x="3193752" y="1940165"/>
            <a:ext cx="3848400" cy="3849499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AB003243-3813-BDF7-3637-C6EEEF537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1" y="1335987"/>
            <a:ext cx="1233968" cy="135668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6FDCD2D8-7EA3-5822-EC87-C75694E6DC9B}"/>
              </a:ext>
            </a:extLst>
          </p:cNvPr>
          <p:cNvSpPr/>
          <p:nvPr/>
        </p:nvSpPr>
        <p:spPr>
          <a:xfrm>
            <a:off x="1854634" y="121510"/>
            <a:ext cx="6853082" cy="1432675"/>
          </a:xfrm>
          <a:prstGeom prst="wedgeRoundRectCallout">
            <a:avLst>
              <a:gd name="adj1" fmla="val -62472"/>
              <a:gd name="adj2" fmla="val 7004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70F44C0-C4A7-5573-F8EA-0D56D466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914937-178D-434F-6C17-69AC5A203DEF}"/>
              </a:ext>
            </a:extLst>
          </p:cNvPr>
          <p:cNvSpPr txBox="1"/>
          <p:nvPr/>
        </p:nvSpPr>
        <p:spPr>
          <a:xfrm>
            <a:off x="2101357" y="297353"/>
            <a:ext cx="6302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What’s special about the array </a:t>
            </a:r>
          </a:p>
          <a:p>
            <a:pPr algn="ctr"/>
            <a:r>
              <a:rPr lang="en-US" sz="3200" b="1" dirty="0"/>
              <a:t>formed by 12 × 12?</a:t>
            </a:r>
            <a:endParaRPr lang="en-GB" sz="3200" b="1" dirty="0"/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CF43FE4-12C3-2CBD-0B1B-5A0294505D4F}"/>
              </a:ext>
            </a:extLst>
          </p:cNvPr>
          <p:cNvSpPr/>
          <p:nvPr/>
        </p:nvSpPr>
        <p:spPr>
          <a:xfrm>
            <a:off x="1854634" y="107834"/>
            <a:ext cx="6853082" cy="1432675"/>
          </a:xfrm>
          <a:prstGeom prst="wedgeRoundRectCallout">
            <a:avLst>
              <a:gd name="adj1" fmla="val -62472"/>
              <a:gd name="adj2" fmla="val 7004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</a:t>
            </a:r>
            <a:r>
              <a:rPr lang="en-US" sz="3200" b="1" dirty="0">
                <a:solidFill>
                  <a:schemeClr val="tx1"/>
                </a:solidFill>
              </a:rPr>
              <a:t>12 by 12 array</a:t>
            </a:r>
            <a:r>
              <a:rPr lang="en-US" sz="3200" dirty="0">
                <a:solidFill>
                  <a:schemeClr val="tx1"/>
                </a:solidFill>
              </a:rPr>
              <a:t> is special because it’s a </a:t>
            </a:r>
            <a:r>
              <a:rPr lang="en-US" sz="3200" b="1" dirty="0">
                <a:solidFill>
                  <a:schemeClr val="tx1"/>
                </a:solidFill>
              </a:rPr>
              <a:t>square array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2E72E8F-E989-E11E-D6D3-682CCB5BA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6F1-8513-677C-B513-7A98C070575D}"/>
              </a:ext>
            </a:extLst>
          </p:cNvPr>
          <p:cNvSpPr/>
          <p:nvPr/>
        </p:nvSpPr>
        <p:spPr>
          <a:xfrm>
            <a:off x="944722" y="595237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12 x 12 = ___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2515C3-05A1-CFB3-92EA-CEB91E0C956F}"/>
              </a:ext>
            </a:extLst>
          </p:cNvPr>
          <p:cNvSpPr/>
          <p:nvPr/>
        </p:nvSpPr>
        <p:spPr>
          <a:xfrm>
            <a:off x="2475481" y="5934340"/>
            <a:ext cx="73938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144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B396CC34-412B-ED75-0DEA-5F43A380E971}"/>
              </a:ext>
            </a:extLst>
          </p:cNvPr>
          <p:cNvGrpSpPr/>
          <p:nvPr/>
        </p:nvGrpSpPr>
        <p:grpSpPr>
          <a:xfrm>
            <a:off x="3199565" y="2017696"/>
            <a:ext cx="3805959" cy="3707533"/>
            <a:chOff x="7401858" y="1843840"/>
            <a:chExt cx="3805959" cy="370753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73E6C4-41F1-4A99-21C2-0479CEA748DF}"/>
                </a:ext>
              </a:extLst>
            </p:cNvPr>
            <p:cNvGrpSpPr/>
            <p:nvPr/>
          </p:nvGrpSpPr>
          <p:grpSpPr>
            <a:xfrm>
              <a:off x="7401858" y="1843840"/>
              <a:ext cx="1246621" cy="1198784"/>
              <a:chOff x="3414268" y="1961849"/>
              <a:chExt cx="1559349" cy="164715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9FE988-F9D3-D27E-102F-4D1ACE90CA4C}"/>
                  </a:ext>
                </a:extLst>
              </p:cNvPr>
              <p:cNvGrpSpPr/>
              <p:nvPr/>
            </p:nvGrpSpPr>
            <p:grpSpPr>
              <a:xfrm>
                <a:off x="3414268" y="19618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584D2064-D51E-2DC2-7FF7-B6AFF89F5964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8B1A81E1-ADAD-831D-7226-FD83CA198590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B7A12ED-698F-95CD-F4B3-B34A781683C9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B36565CA-F4C2-4F0E-71D3-A08E924BAA4F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995D9C4-B16C-D526-98E8-5679BA78967C}"/>
                  </a:ext>
                </a:extLst>
              </p:cNvPr>
              <p:cNvGrpSpPr/>
              <p:nvPr/>
            </p:nvGrpSpPr>
            <p:grpSpPr>
              <a:xfrm>
                <a:off x="3414268" y="3249000"/>
                <a:ext cx="1559349" cy="360000"/>
                <a:chOff x="3414268" y="1961849"/>
                <a:chExt cx="1559349" cy="36000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9BA48518-2314-0C79-1031-B2DE93793158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204C1FE-C05A-15E9-E9AC-7A3A034470BD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AFDC03E-0590-41E7-0B74-0A7A09EB5A0E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49610E3-3F7F-E53A-0BB1-1233F4FE3A6D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84DBB1-C941-D0C6-760F-2CFD39CDE075}"/>
                  </a:ext>
                </a:extLst>
              </p:cNvPr>
              <p:cNvGrpSpPr/>
              <p:nvPr/>
            </p:nvGrpSpPr>
            <p:grpSpPr>
              <a:xfrm>
                <a:off x="3414268" y="239089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F5FAC3F-0B01-14E1-513B-B6E9496C0CC0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1C249CF-3108-072D-9A57-0A038CC18861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722A3B3-2821-09B2-3272-28783EA7D0BC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47B89E3-9DA3-D0CD-7AE5-65AEFEBE6CB0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CC68D8C-B884-E5CE-00DF-0231A9D5201A}"/>
                  </a:ext>
                </a:extLst>
              </p:cNvPr>
              <p:cNvGrpSpPr/>
              <p:nvPr/>
            </p:nvGrpSpPr>
            <p:grpSpPr>
              <a:xfrm>
                <a:off x="3414268" y="28199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73F78C9-FB52-40CB-C913-FEA8DD2AA895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D4A352-591A-37F0-0AD7-1D7732671D55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94B8AEF-0777-BCF2-6D68-1AE9A6926F2D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3F38669-D7F3-545A-405A-C848658557D4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4FBAECB-A4EB-4E0B-F25F-6B503BDDDB61}"/>
                </a:ext>
              </a:extLst>
            </p:cNvPr>
            <p:cNvGrpSpPr/>
            <p:nvPr/>
          </p:nvGrpSpPr>
          <p:grpSpPr>
            <a:xfrm>
              <a:off x="8680493" y="1843840"/>
              <a:ext cx="1246621" cy="1198784"/>
              <a:chOff x="3414268" y="1961849"/>
              <a:chExt cx="1559349" cy="164715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1ECD172-E165-183D-EA05-D165908DEF6D}"/>
                  </a:ext>
                </a:extLst>
              </p:cNvPr>
              <p:cNvGrpSpPr/>
              <p:nvPr/>
            </p:nvGrpSpPr>
            <p:grpSpPr>
              <a:xfrm>
                <a:off x="3414268" y="19618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C64645B9-4671-8D1D-F6D5-A5F22BEF01CA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45CE32-C390-7E6A-AC25-F0EE94FE5F09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50F7760-FE2B-4BA6-504D-4C1AF1731DB3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35C7B15-C663-571F-AD97-0BC0C30B8A56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CB957F-2E86-5BBA-6A97-60056094F2C5}"/>
                  </a:ext>
                </a:extLst>
              </p:cNvPr>
              <p:cNvGrpSpPr/>
              <p:nvPr/>
            </p:nvGrpSpPr>
            <p:grpSpPr>
              <a:xfrm>
                <a:off x="3414268" y="3249000"/>
                <a:ext cx="1559349" cy="360000"/>
                <a:chOff x="3414268" y="1961849"/>
                <a:chExt cx="1559349" cy="360000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F04CC2B-4E84-2D32-A57F-D0FDE4C161FF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B481953-FD76-B328-C030-3AAF66488DA8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40E6B80E-CF2F-E200-2B3C-0063FCDAABE3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AB96263-9D8D-F752-8EC9-E35A4E4BF61E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198121F-2828-89D4-719A-DBE6B24FD1FB}"/>
                  </a:ext>
                </a:extLst>
              </p:cNvPr>
              <p:cNvGrpSpPr/>
              <p:nvPr/>
            </p:nvGrpSpPr>
            <p:grpSpPr>
              <a:xfrm>
                <a:off x="3414268" y="239089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D592B22-C22A-69D8-DBA7-8209CDA7FFFD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5A3020C-D481-A8F2-29E7-A2F8DBD7E4E6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CA43C1F-7C0C-52C3-DD82-A8306918B137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EBBCB39-2930-CE99-2506-8E258DD593A9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A90C02D-1C94-1F35-959E-D4F0B016BBD1}"/>
                  </a:ext>
                </a:extLst>
              </p:cNvPr>
              <p:cNvGrpSpPr/>
              <p:nvPr/>
            </p:nvGrpSpPr>
            <p:grpSpPr>
              <a:xfrm>
                <a:off x="3414268" y="28199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784FAC48-65F6-AAA2-2570-9FCEA205FB99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07F3616-E66F-9E90-4FBB-F62694EF3C40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5B66D2A5-A655-1BE0-485A-A864E209B130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E8AC1B6-5D98-9D8E-AB0A-DBBB313B1D44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ADCDF6E-57B0-05A8-D363-5E0A184FE4C5}"/>
                </a:ext>
              </a:extLst>
            </p:cNvPr>
            <p:cNvSpPr/>
            <p:nvPr/>
          </p:nvSpPr>
          <p:spPr>
            <a:xfrm rot="5400000">
              <a:off x="10291633" y="183094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36C95E8-7332-5C46-41A9-4D1FAFA306A7}"/>
                </a:ext>
              </a:extLst>
            </p:cNvPr>
            <p:cNvSpPr/>
            <p:nvPr/>
          </p:nvSpPr>
          <p:spPr>
            <a:xfrm rot="5400000">
              <a:off x="9972026" y="183094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E1652AB-63AE-6EF5-0B29-1CD9F4D10753}"/>
                </a:ext>
              </a:extLst>
            </p:cNvPr>
            <p:cNvSpPr/>
            <p:nvPr/>
          </p:nvSpPr>
          <p:spPr>
            <a:xfrm rot="5400000">
              <a:off x="10291633" y="276772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47621A6-28FF-2596-2704-6637EB58F967}"/>
                </a:ext>
              </a:extLst>
            </p:cNvPr>
            <p:cNvSpPr/>
            <p:nvPr/>
          </p:nvSpPr>
          <p:spPr>
            <a:xfrm rot="5400000">
              <a:off x="9972026" y="276772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57A0CB4-6D32-5B40-AF53-879443F4EBD8}"/>
                </a:ext>
              </a:extLst>
            </p:cNvPr>
            <p:cNvSpPr/>
            <p:nvPr/>
          </p:nvSpPr>
          <p:spPr>
            <a:xfrm rot="5400000">
              <a:off x="10291633" y="214320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F4E48C7-1910-537E-767F-4240C1AE7A96}"/>
                </a:ext>
              </a:extLst>
            </p:cNvPr>
            <p:cNvSpPr/>
            <p:nvPr/>
          </p:nvSpPr>
          <p:spPr>
            <a:xfrm rot="5400000">
              <a:off x="9972026" y="214320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E4E55D-70B9-FD0B-1ADF-397B672ECD40}"/>
                </a:ext>
              </a:extLst>
            </p:cNvPr>
            <p:cNvSpPr/>
            <p:nvPr/>
          </p:nvSpPr>
          <p:spPr>
            <a:xfrm rot="5400000">
              <a:off x="10291633" y="245546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B7CB483-1DA3-AAA6-099C-67F85F8C2E29}"/>
                </a:ext>
              </a:extLst>
            </p:cNvPr>
            <p:cNvSpPr/>
            <p:nvPr/>
          </p:nvSpPr>
          <p:spPr>
            <a:xfrm rot="5400000">
              <a:off x="9972026" y="245546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B77187D-1D21-2933-F29A-EE3E9F4F000C}"/>
                </a:ext>
              </a:extLst>
            </p:cNvPr>
            <p:cNvGrpSpPr/>
            <p:nvPr/>
          </p:nvGrpSpPr>
          <p:grpSpPr>
            <a:xfrm>
              <a:off x="7401858" y="3105230"/>
              <a:ext cx="1246621" cy="1198784"/>
              <a:chOff x="3414268" y="1961849"/>
              <a:chExt cx="1559349" cy="1647151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526FDA31-8A35-DBE3-BDEF-98F769EA68A1}"/>
                  </a:ext>
                </a:extLst>
              </p:cNvPr>
              <p:cNvGrpSpPr/>
              <p:nvPr/>
            </p:nvGrpSpPr>
            <p:grpSpPr>
              <a:xfrm>
                <a:off x="3414268" y="19618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69B95953-99F3-B03A-94FB-2912287CAC24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CE7D48F0-9239-F043-2DCF-11B7432D24C8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06AB6E7E-E687-95FE-5546-A24F0C38AE70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2D72A5C4-26C9-270B-971B-C5E71EF136B6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6929E7D5-58FA-AF8B-C8CF-1071F3751858}"/>
                  </a:ext>
                </a:extLst>
              </p:cNvPr>
              <p:cNvGrpSpPr/>
              <p:nvPr/>
            </p:nvGrpSpPr>
            <p:grpSpPr>
              <a:xfrm>
                <a:off x="3414268" y="3249000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9874B7B8-9917-215E-AB6D-9F9F353C9FCA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5E22554E-5B4E-B030-65BA-6D6AACCD6118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C9537B22-D300-0F0E-ADC3-F0D90FD6650C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D14E4D19-0884-DA47-444C-F36ED635D23E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45A311A-FA13-09A0-F3D1-A68566D53093}"/>
                  </a:ext>
                </a:extLst>
              </p:cNvPr>
              <p:cNvGrpSpPr/>
              <p:nvPr/>
            </p:nvGrpSpPr>
            <p:grpSpPr>
              <a:xfrm>
                <a:off x="3414268" y="239089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28D3F874-1E9D-9FE5-0497-AB20F319E285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315024B-17AB-EA46-7373-375DF3B4229E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224B69F-C8C6-51F5-0E9A-4B9EAACE6FB0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2F5A2AF0-C169-817A-787F-77081D79CD42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951A428-D982-6AE1-D165-1AF2EE37C267}"/>
                  </a:ext>
                </a:extLst>
              </p:cNvPr>
              <p:cNvGrpSpPr/>
              <p:nvPr/>
            </p:nvGrpSpPr>
            <p:grpSpPr>
              <a:xfrm>
                <a:off x="3414268" y="28199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6C82B29-B72C-FFCB-B26A-24624BE3A375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5DC0A99C-E952-E547-D2E3-68B405E3A3F9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1944965F-E08A-AF83-1C21-24A9ABABAF77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CE7F62CD-E93C-1074-B836-CDC351FF7E81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95374CF-E7C5-4D5B-A41E-64310F51A39F}"/>
                </a:ext>
              </a:extLst>
            </p:cNvPr>
            <p:cNvGrpSpPr/>
            <p:nvPr/>
          </p:nvGrpSpPr>
          <p:grpSpPr>
            <a:xfrm>
              <a:off x="8680493" y="3105230"/>
              <a:ext cx="1246621" cy="1198784"/>
              <a:chOff x="3414268" y="1961849"/>
              <a:chExt cx="1559349" cy="1647151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3FC9998-97E6-2EA3-7DCE-B26289189A09}"/>
                  </a:ext>
                </a:extLst>
              </p:cNvPr>
              <p:cNvGrpSpPr/>
              <p:nvPr/>
            </p:nvGrpSpPr>
            <p:grpSpPr>
              <a:xfrm>
                <a:off x="3414268" y="19618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220C99D9-73B9-A9F9-BE6C-C4FA01B0BCC6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811ED3C2-3FE1-D232-1A82-016BCF0F3048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F8D643DE-B9AA-CF93-A34E-0CFFA6B42072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65EF1D9F-9EEE-5ECD-45CB-157C14C86D76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875F2DA-F28B-6DB6-1C3D-64B9B18B3D8F}"/>
                  </a:ext>
                </a:extLst>
              </p:cNvPr>
              <p:cNvGrpSpPr/>
              <p:nvPr/>
            </p:nvGrpSpPr>
            <p:grpSpPr>
              <a:xfrm>
                <a:off x="3414268" y="3249000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0A940F4E-4C7A-6CE1-01C1-C887D38D56C2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2E3CE10-0D95-D4E3-CDA1-8A909E164430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F521CEF-7120-8A15-B374-A9DEDC6D4F55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9CE0E97-2378-8241-EB6B-05A13721D879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A6D3DCF-7E71-6EBA-60FD-164F97C66C04}"/>
                  </a:ext>
                </a:extLst>
              </p:cNvPr>
              <p:cNvGrpSpPr/>
              <p:nvPr/>
            </p:nvGrpSpPr>
            <p:grpSpPr>
              <a:xfrm>
                <a:off x="3414268" y="239089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978B3143-CDDE-2F3E-7A3F-F7F0F3486E81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802AA10-BD8E-F730-9E02-F25E432BDC7E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99AC1D8-AFD8-CD87-84B5-DDC4AA625FBA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70E80867-50B9-EDC9-DF70-DABDC0209157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9B0F0CAB-7CFA-F6D9-EA60-2C3CEE3E6440}"/>
                  </a:ext>
                </a:extLst>
              </p:cNvPr>
              <p:cNvGrpSpPr/>
              <p:nvPr/>
            </p:nvGrpSpPr>
            <p:grpSpPr>
              <a:xfrm>
                <a:off x="3414268" y="2819949"/>
                <a:ext cx="1559349" cy="360000"/>
                <a:chOff x="3414268" y="1961849"/>
                <a:chExt cx="1559349" cy="360000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C5966F38-3425-FD5E-FCD0-5E96BBBA0BE1}"/>
                    </a:ext>
                  </a:extLst>
                </p:cNvPr>
                <p:cNvSpPr/>
                <p:nvPr/>
              </p:nvSpPr>
              <p:spPr>
                <a:xfrm rot="5400000">
                  <a:off x="4213834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68A8F3F-AC07-BF42-6D1E-575E60C4EA53}"/>
                    </a:ext>
                  </a:extLst>
                </p:cNvPr>
                <p:cNvSpPr/>
                <p:nvPr/>
              </p:nvSpPr>
              <p:spPr>
                <a:xfrm rot="5400000">
                  <a:off x="3814051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DB6BB499-25CC-CC4F-3638-6AD0D7B3C89E}"/>
                    </a:ext>
                  </a:extLst>
                </p:cNvPr>
                <p:cNvSpPr/>
                <p:nvPr/>
              </p:nvSpPr>
              <p:spPr>
                <a:xfrm rot="5400000">
                  <a:off x="3414268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12C8D4F8-9BE8-94CE-1A2E-E6D9C16AAC82}"/>
                    </a:ext>
                  </a:extLst>
                </p:cNvPr>
                <p:cNvSpPr/>
                <p:nvPr/>
              </p:nvSpPr>
              <p:spPr>
                <a:xfrm rot="5400000">
                  <a:off x="4613617" y="196184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5F1EF8A-DF54-1540-EE34-FA1C7D21FD03}"/>
                </a:ext>
              </a:extLst>
            </p:cNvPr>
            <p:cNvSpPr/>
            <p:nvPr/>
          </p:nvSpPr>
          <p:spPr>
            <a:xfrm rot="5400000">
              <a:off x="10291633" y="309233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7D89E5B-839F-DC1E-1FD9-2032C63B2EB8}"/>
                </a:ext>
              </a:extLst>
            </p:cNvPr>
            <p:cNvSpPr/>
            <p:nvPr/>
          </p:nvSpPr>
          <p:spPr>
            <a:xfrm rot="5400000">
              <a:off x="9972026" y="309233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8F9579A-CEEA-6553-91E3-ADFACC7161C6}"/>
                </a:ext>
              </a:extLst>
            </p:cNvPr>
            <p:cNvSpPr/>
            <p:nvPr/>
          </p:nvSpPr>
          <p:spPr>
            <a:xfrm rot="5400000">
              <a:off x="10291633" y="402911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358D1A5-CE11-7867-466A-BCF5D67F1876}"/>
                </a:ext>
              </a:extLst>
            </p:cNvPr>
            <p:cNvSpPr/>
            <p:nvPr/>
          </p:nvSpPr>
          <p:spPr>
            <a:xfrm rot="5400000">
              <a:off x="9972026" y="402911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ADC0467-B467-C24C-6309-D4BC504632F1}"/>
                </a:ext>
              </a:extLst>
            </p:cNvPr>
            <p:cNvSpPr/>
            <p:nvPr/>
          </p:nvSpPr>
          <p:spPr>
            <a:xfrm rot="5400000">
              <a:off x="10291633" y="340459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A62EEE6-7761-A4B7-770B-9AFE86622E9D}"/>
                </a:ext>
              </a:extLst>
            </p:cNvPr>
            <p:cNvSpPr/>
            <p:nvPr/>
          </p:nvSpPr>
          <p:spPr>
            <a:xfrm rot="5400000">
              <a:off x="9972026" y="340459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D6457F5-590E-12D2-21F8-4C8EA8496B96}"/>
                </a:ext>
              </a:extLst>
            </p:cNvPr>
            <p:cNvSpPr/>
            <p:nvPr/>
          </p:nvSpPr>
          <p:spPr>
            <a:xfrm rot="5400000">
              <a:off x="10291633" y="371685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3CB08D9-1F41-4D52-BAD6-16EFFA2CEDC1}"/>
                </a:ext>
              </a:extLst>
            </p:cNvPr>
            <p:cNvSpPr/>
            <p:nvPr/>
          </p:nvSpPr>
          <p:spPr>
            <a:xfrm rot="5400000">
              <a:off x="9972026" y="371685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43B3263-481E-B7CF-1E72-F5CF0010F5D5}"/>
                </a:ext>
              </a:extLst>
            </p:cNvPr>
            <p:cNvSpPr/>
            <p:nvPr/>
          </p:nvSpPr>
          <p:spPr>
            <a:xfrm rot="5400000">
              <a:off x="8053969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5E48440F-DCBC-3780-5321-E54D06670E2D}"/>
                </a:ext>
              </a:extLst>
            </p:cNvPr>
            <p:cNvSpPr/>
            <p:nvPr/>
          </p:nvSpPr>
          <p:spPr>
            <a:xfrm rot="5400000">
              <a:off x="7734363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E63A154-2C29-695E-420F-6B48BFC61DC0}"/>
                </a:ext>
              </a:extLst>
            </p:cNvPr>
            <p:cNvSpPr/>
            <p:nvPr/>
          </p:nvSpPr>
          <p:spPr>
            <a:xfrm rot="5400000">
              <a:off x="7414757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399C1804-719A-9A2E-7188-94DE1542183F}"/>
                </a:ext>
              </a:extLst>
            </p:cNvPr>
            <p:cNvSpPr/>
            <p:nvPr/>
          </p:nvSpPr>
          <p:spPr>
            <a:xfrm rot="5400000">
              <a:off x="8373575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3C3EB67-0E21-5023-70A0-D674256BDAB3}"/>
                </a:ext>
              </a:extLst>
            </p:cNvPr>
            <p:cNvSpPr/>
            <p:nvPr/>
          </p:nvSpPr>
          <p:spPr>
            <a:xfrm rot="5400000">
              <a:off x="8053969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7490BE5F-545D-3A9D-CB56-6BDF775D203D}"/>
                </a:ext>
              </a:extLst>
            </p:cNvPr>
            <p:cNvSpPr/>
            <p:nvPr/>
          </p:nvSpPr>
          <p:spPr>
            <a:xfrm rot="5400000">
              <a:off x="7734363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2A90AF67-7233-A059-3310-4A0A8D9AA7D6}"/>
                </a:ext>
              </a:extLst>
            </p:cNvPr>
            <p:cNvSpPr/>
            <p:nvPr/>
          </p:nvSpPr>
          <p:spPr>
            <a:xfrm rot="5400000">
              <a:off x="7414757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BCC75C4-E9E8-8DC7-D86C-3671841487D1}"/>
                </a:ext>
              </a:extLst>
            </p:cNvPr>
            <p:cNvSpPr/>
            <p:nvPr/>
          </p:nvSpPr>
          <p:spPr>
            <a:xfrm rot="5400000">
              <a:off x="8373575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0FDCE77-5061-8549-818A-4D67890AB807}"/>
                </a:ext>
              </a:extLst>
            </p:cNvPr>
            <p:cNvSpPr/>
            <p:nvPr/>
          </p:nvSpPr>
          <p:spPr>
            <a:xfrm rot="5400000">
              <a:off x="9332604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31162E18-2131-1B53-3287-9B7866BC168F}"/>
                </a:ext>
              </a:extLst>
            </p:cNvPr>
            <p:cNvSpPr/>
            <p:nvPr/>
          </p:nvSpPr>
          <p:spPr>
            <a:xfrm rot="5400000">
              <a:off x="9012998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6023549B-4D2F-E500-91A2-79B6E24300FA}"/>
                </a:ext>
              </a:extLst>
            </p:cNvPr>
            <p:cNvSpPr/>
            <p:nvPr/>
          </p:nvSpPr>
          <p:spPr>
            <a:xfrm rot="5400000">
              <a:off x="8693392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382DDC02-D38B-5970-ECC6-FE95252D9869}"/>
                </a:ext>
              </a:extLst>
            </p:cNvPr>
            <p:cNvSpPr/>
            <p:nvPr/>
          </p:nvSpPr>
          <p:spPr>
            <a:xfrm rot="5400000">
              <a:off x="9652210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5790FD04-3BA1-481A-0378-E5E86C3D31AA}"/>
                </a:ext>
              </a:extLst>
            </p:cNvPr>
            <p:cNvSpPr/>
            <p:nvPr/>
          </p:nvSpPr>
          <p:spPr>
            <a:xfrm rot="5400000">
              <a:off x="9332604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8CBB92C3-76A4-1434-8F7F-D77A5B759B7F}"/>
                </a:ext>
              </a:extLst>
            </p:cNvPr>
            <p:cNvSpPr/>
            <p:nvPr/>
          </p:nvSpPr>
          <p:spPr>
            <a:xfrm rot="5400000">
              <a:off x="9012998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F587D538-1681-BCA1-6657-F0A0F78333AA}"/>
                </a:ext>
              </a:extLst>
            </p:cNvPr>
            <p:cNvSpPr/>
            <p:nvPr/>
          </p:nvSpPr>
          <p:spPr>
            <a:xfrm rot="5400000">
              <a:off x="8693392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39890D0-A7FF-2F95-38D0-F4E035D7E970}"/>
                </a:ext>
              </a:extLst>
            </p:cNvPr>
            <p:cNvSpPr/>
            <p:nvPr/>
          </p:nvSpPr>
          <p:spPr>
            <a:xfrm rot="5400000">
              <a:off x="9652210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196CB65-A685-2F66-7DD8-98A0914393C2}"/>
                </a:ext>
              </a:extLst>
            </p:cNvPr>
            <p:cNvSpPr/>
            <p:nvPr/>
          </p:nvSpPr>
          <p:spPr>
            <a:xfrm rot="5400000">
              <a:off x="10291633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2F8F1FE5-EA35-5F7B-CFAB-2EC166785A83}"/>
                </a:ext>
              </a:extLst>
            </p:cNvPr>
            <p:cNvSpPr/>
            <p:nvPr/>
          </p:nvSpPr>
          <p:spPr>
            <a:xfrm rot="5400000">
              <a:off x="9972026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172A28D-17AD-25EB-23BD-4DAB49140F06}"/>
                </a:ext>
              </a:extLst>
            </p:cNvPr>
            <p:cNvSpPr/>
            <p:nvPr/>
          </p:nvSpPr>
          <p:spPr>
            <a:xfrm rot="5400000">
              <a:off x="10291633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6486EADA-C9FF-7442-7D98-85343DD07D57}"/>
                </a:ext>
              </a:extLst>
            </p:cNvPr>
            <p:cNvSpPr/>
            <p:nvPr/>
          </p:nvSpPr>
          <p:spPr>
            <a:xfrm rot="5400000">
              <a:off x="9972026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2557554-5267-186D-4769-3EBA934E4E7B}"/>
                </a:ext>
              </a:extLst>
            </p:cNvPr>
            <p:cNvSpPr/>
            <p:nvPr/>
          </p:nvSpPr>
          <p:spPr>
            <a:xfrm rot="5400000">
              <a:off x="10611239" y="183094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A48F0A6-0DC3-0F65-49BB-91F2C6FB0729}"/>
                </a:ext>
              </a:extLst>
            </p:cNvPr>
            <p:cNvSpPr/>
            <p:nvPr/>
          </p:nvSpPr>
          <p:spPr>
            <a:xfrm rot="5400000">
              <a:off x="10611239" y="276772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CB08BE6-F63A-46F1-BB16-911B84C02410}"/>
                </a:ext>
              </a:extLst>
            </p:cNvPr>
            <p:cNvSpPr/>
            <p:nvPr/>
          </p:nvSpPr>
          <p:spPr>
            <a:xfrm rot="5400000">
              <a:off x="10611239" y="214320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DC32D82-BEB0-9DB3-CECE-0F459BB8E947}"/>
                </a:ext>
              </a:extLst>
            </p:cNvPr>
            <p:cNvSpPr/>
            <p:nvPr/>
          </p:nvSpPr>
          <p:spPr>
            <a:xfrm rot="5400000">
              <a:off x="10611239" y="245546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5AD1D44-21A4-9AC8-758C-889CADDFD15B}"/>
                </a:ext>
              </a:extLst>
            </p:cNvPr>
            <p:cNvSpPr/>
            <p:nvPr/>
          </p:nvSpPr>
          <p:spPr>
            <a:xfrm rot="5400000">
              <a:off x="10611239" y="309233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01D688F-9F6D-2DE0-0803-DB1E29E3CAFB}"/>
                </a:ext>
              </a:extLst>
            </p:cNvPr>
            <p:cNvSpPr/>
            <p:nvPr/>
          </p:nvSpPr>
          <p:spPr>
            <a:xfrm rot="5400000">
              <a:off x="10611239" y="402911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2D837BB-E580-1ED1-B182-E8DD76E216F1}"/>
                </a:ext>
              </a:extLst>
            </p:cNvPr>
            <p:cNvSpPr/>
            <p:nvPr/>
          </p:nvSpPr>
          <p:spPr>
            <a:xfrm rot="5400000">
              <a:off x="10611239" y="340459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DEC8AD2-F2D9-AED0-C435-16A2E5A0C0CD}"/>
                </a:ext>
              </a:extLst>
            </p:cNvPr>
            <p:cNvSpPr/>
            <p:nvPr/>
          </p:nvSpPr>
          <p:spPr>
            <a:xfrm rot="5400000">
              <a:off x="10611239" y="3716851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6C181B7-BBBD-C31A-80A9-B609323B2FAD}"/>
                </a:ext>
              </a:extLst>
            </p:cNvPr>
            <p:cNvSpPr/>
            <p:nvPr/>
          </p:nvSpPr>
          <p:spPr>
            <a:xfrm rot="5400000">
              <a:off x="10611238" y="43537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04A4D44-761A-CC12-23E2-C7137FB879AB}"/>
                </a:ext>
              </a:extLst>
            </p:cNvPr>
            <p:cNvSpPr/>
            <p:nvPr/>
          </p:nvSpPr>
          <p:spPr>
            <a:xfrm rot="5400000">
              <a:off x="10611238" y="4665982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00332439-AF01-9C86-5D85-7C732DAB6C18}"/>
                </a:ext>
              </a:extLst>
            </p:cNvPr>
            <p:cNvSpPr/>
            <p:nvPr/>
          </p:nvSpPr>
          <p:spPr>
            <a:xfrm rot="5400000">
              <a:off x="10922844" y="1832674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5BCD78E0-272A-3AED-9494-7CD58A608F4E}"/>
                </a:ext>
              </a:extLst>
            </p:cNvPr>
            <p:cNvSpPr/>
            <p:nvPr/>
          </p:nvSpPr>
          <p:spPr>
            <a:xfrm rot="5400000">
              <a:off x="10922844" y="276945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3927262-1FAF-19D2-8A26-C0CD729B90DF}"/>
                </a:ext>
              </a:extLst>
            </p:cNvPr>
            <p:cNvSpPr/>
            <p:nvPr/>
          </p:nvSpPr>
          <p:spPr>
            <a:xfrm rot="5400000">
              <a:off x="10922844" y="214493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698B9BBD-F4F7-A67B-B04B-3E0C67310007}"/>
                </a:ext>
              </a:extLst>
            </p:cNvPr>
            <p:cNvSpPr/>
            <p:nvPr/>
          </p:nvSpPr>
          <p:spPr>
            <a:xfrm rot="5400000">
              <a:off x="10922844" y="245719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DEFCB1E-6B6A-DA6C-BEDC-264A8BA1BD6F}"/>
                </a:ext>
              </a:extLst>
            </p:cNvPr>
            <p:cNvSpPr/>
            <p:nvPr/>
          </p:nvSpPr>
          <p:spPr>
            <a:xfrm rot="5400000">
              <a:off x="10922844" y="3094064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52C0FFD7-B96D-EE13-2B7B-F61CB4B9AAAD}"/>
                </a:ext>
              </a:extLst>
            </p:cNvPr>
            <p:cNvSpPr/>
            <p:nvPr/>
          </p:nvSpPr>
          <p:spPr>
            <a:xfrm rot="5400000">
              <a:off x="10922844" y="403084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CD72463-D01A-75B7-1265-C533DA721ACF}"/>
                </a:ext>
              </a:extLst>
            </p:cNvPr>
            <p:cNvSpPr/>
            <p:nvPr/>
          </p:nvSpPr>
          <p:spPr>
            <a:xfrm rot="5400000">
              <a:off x="10922844" y="340632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9FE9FEBE-243D-A95A-6D59-0276807A1BE3}"/>
                </a:ext>
              </a:extLst>
            </p:cNvPr>
            <p:cNvSpPr/>
            <p:nvPr/>
          </p:nvSpPr>
          <p:spPr>
            <a:xfrm rot="5400000">
              <a:off x="10922844" y="3718583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16D27E91-2762-5E2C-607D-4ED2BF4A4075}"/>
                </a:ext>
              </a:extLst>
            </p:cNvPr>
            <p:cNvSpPr/>
            <p:nvPr/>
          </p:nvSpPr>
          <p:spPr>
            <a:xfrm rot="5400000">
              <a:off x="10922843" y="4355455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4A1430C-908D-AE30-0685-EAB68F451117}"/>
                </a:ext>
              </a:extLst>
            </p:cNvPr>
            <p:cNvSpPr/>
            <p:nvPr/>
          </p:nvSpPr>
          <p:spPr>
            <a:xfrm rot="5400000">
              <a:off x="10922843" y="4667714"/>
              <a:ext cx="262005" cy="28780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CD928483-7912-35CE-D60B-B98B24F18CF6}"/>
                </a:ext>
              </a:extLst>
            </p:cNvPr>
            <p:cNvGrpSpPr/>
            <p:nvPr/>
          </p:nvGrpSpPr>
          <p:grpSpPr>
            <a:xfrm>
              <a:off x="7401859" y="4991140"/>
              <a:ext cx="3795888" cy="263737"/>
              <a:chOff x="7401859" y="4991140"/>
              <a:chExt cx="3795888" cy="263737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E79AE69A-1F6B-AF77-B434-3809B2038F63}"/>
                  </a:ext>
                </a:extLst>
              </p:cNvPr>
              <p:cNvSpPr/>
              <p:nvPr/>
            </p:nvSpPr>
            <p:spPr>
              <a:xfrm rot="5400000">
                <a:off x="10611238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F776DF3C-BDB7-3DA2-A38E-6F8EDAE94EE6}"/>
                  </a:ext>
                </a:extLst>
              </p:cNvPr>
              <p:cNvSpPr/>
              <p:nvPr/>
            </p:nvSpPr>
            <p:spPr>
              <a:xfrm rot="5400000">
                <a:off x="8053969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0B43B626-68EB-D96E-FF6C-24EFC1BA40D5}"/>
                  </a:ext>
                </a:extLst>
              </p:cNvPr>
              <p:cNvSpPr/>
              <p:nvPr/>
            </p:nvSpPr>
            <p:spPr>
              <a:xfrm rot="5400000">
                <a:off x="7734363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D854B821-3EDA-D57E-C70A-D2913B83FD9B}"/>
                  </a:ext>
                </a:extLst>
              </p:cNvPr>
              <p:cNvSpPr/>
              <p:nvPr/>
            </p:nvSpPr>
            <p:spPr>
              <a:xfrm rot="5400000">
                <a:off x="7414757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71CD5DE1-2477-AD46-BE8D-5D2C5BB82376}"/>
                  </a:ext>
                </a:extLst>
              </p:cNvPr>
              <p:cNvSpPr/>
              <p:nvPr/>
            </p:nvSpPr>
            <p:spPr>
              <a:xfrm rot="5400000">
                <a:off x="8373575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437A9A47-FFAB-8D82-63B3-813CB50BA052}"/>
                  </a:ext>
                </a:extLst>
              </p:cNvPr>
              <p:cNvSpPr/>
              <p:nvPr/>
            </p:nvSpPr>
            <p:spPr>
              <a:xfrm rot="5400000">
                <a:off x="9332604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0799747-6295-3574-AFA2-4FD1F648508E}"/>
                  </a:ext>
                </a:extLst>
              </p:cNvPr>
              <p:cNvSpPr/>
              <p:nvPr/>
            </p:nvSpPr>
            <p:spPr>
              <a:xfrm rot="5400000">
                <a:off x="9012998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89A858D8-653D-C067-E13E-1FA4204D8EE6}"/>
                  </a:ext>
                </a:extLst>
              </p:cNvPr>
              <p:cNvSpPr/>
              <p:nvPr/>
            </p:nvSpPr>
            <p:spPr>
              <a:xfrm rot="5400000">
                <a:off x="8693392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E68C17E9-43A5-C029-ED2B-8E69AB4B366F}"/>
                  </a:ext>
                </a:extLst>
              </p:cNvPr>
              <p:cNvSpPr/>
              <p:nvPr/>
            </p:nvSpPr>
            <p:spPr>
              <a:xfrm rot="5400000">
                <a:off x="9652210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60CCFE9-3C52-632A-42CC-6EE1196F2D3C}"/>
                  </a:ext>
                </a:extLst>
              </p:cNvPr>
              <p:cNvSpPr/>
              <p:nvPr/>
            </p:nvSpPr>
            <p:spPr>
              <a:xfrm rot="5400000">
                <a:off x="10291633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2E04C4E6-93A2-4EA5-0241-8E2912E41676}"/>
                  </a:ext>
                </a:extLst>
              </p:cNvPr>
              <p:cNvSpPr/>
              <p:nvPr/>
            </p:nvSpPr>
            <p:spPr>
              <a:xfrm rot="5400000">
                <a:off x="9972026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F1D22629-0220-CBB0-EDAF-51F6E18FB319}"/>
                  </a:ext>
                </a:extLst>
              </p:cNvPr>
              <p:cNvSpPr/>
              <p:nvPr/>
            </p:nvSpPr>
            <p:spPr>
              <a:xfrm rot="5400000">
                <a:off x="10922843" y="4979974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B34BC5D3-41D5-4144-4A83-44DA27E266C7}"/>
                </a:ext>
              </a:extLst>
            </p:cNvPr>
            <p:cNvGrpSpPr/>
            <p:nvPr/>
          </p:nvGrpSpPr>
          <p:grpSpPr>
            <a:xfrm>
              <a:off x="7411929" y="5287636"/>
              <a:ext cx="3795888" cy="263737"/>
              <a:chOff x="7401859" y="4991140"/>
              <a:chExt cx="3795888" cy="263737"/>
            </a:xfrm>
          </p:grpSpPr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ED840C9A-BFF0-4F84-12E8-F038A9BF6AF6}"/>
                  </a:ext>
                </a:extLst>
              </p:cNvPr>
              <p:cNvSpPr/>
              <p:nvPr/>
            </p:nvSpPr>
            <p:spPr>
              <a:xfrm rot="5400000">
                <a:off x="10611238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11FF4BA6-DD3F-4F94-6BD4-D841D190900A}"/>
                  </a:ext>
                </a:extLst>
              </p:cNvPr>
              <p:cNvSpPr/>
              <p:nvPr/>
            </p:nvSpPr>
            <p:spPr>
              <a:xfrm rot="5400000">
                <a:off x="8053969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140337D2-AA04-61DF-4A3D-497288C66F63}"/>
                  </a:ext>
                </a:extLst>
              </p:cNvPr>
              <p:cNvSpPr/>
              <p:nvPr/>
            </p:nvSpPr>
            <p:spPr>
              <a:xfrm rot="5400000">
                <a:off x="7734363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62DB5F63-DC8F-AB69-1656-279805BEDA9D}"/>
                  </a:ext>
                </a:extLst>
              </p:cNvPr>
              <p:cNvSpPr/>
              <p:nvPr/>
            </p:nvSpPr>
            <p:spPr>
              <a:xfrm rot="5400000">
                <a:off x="7414757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93766513-0D6D-7A7F-CAC4-F0F898994E3A}"/>
                  </a:ext>
                </a:extLst>
              </p:cNvPr>
              <p:cNvSpPr/>
              <p:nvPr/>
            </p:nvSpPr>
            <p:spPr>
              <a:xfrm rot="5400000">
                <a:off x="8373575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D577C672-9048-38ED-0A9A-73FE91000BEF}"/>
                  </a:ext>
                </a:extLst>
              </p:cNvPr>
              <p:cNvSpPr/>
              <p:nvPr/>
            </p:nvSpPr>
            <p:spPr>
              <a:xfrm rot="5400000">
                <a:off x="9332604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E7E3FCC2-E84E-3A4B-6805-C4AC5D41AAF9}"/>
                  </a:ext>
                </a:extLst>
              </p:cNvPr>
              <p:cNvSpPr/>
              <p:nvPr/>
            </p:nvSpPr>
            <p:spPr>
              <a:xfrm rot="5400000">
                <a:off x="9012998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84A68C54-B574-B3F7-4DE4-67A308678E39}"/>
                  </a:ext>
                </a:extLst>
              </p:cNvPr>
              <p:cNvSpPr/>
              <p:nvPr/>
            </p:nvSpPr>
            <p:spPr>
              <a:xfrm rot="5400000">
                <a:off x="8693392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63305F0E-8795-DACE-6856-0E21074129E4}"/>
                  </a:ext>
                </a:extLst>
              </p:cNvPr>
              <p:cNvSpPr/>
              <p:nvPr/>
            </p:nvSpPr>
            <p:spPr>
              <a:xfrm rot="5400000">
                <a:off x="9652210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81E722C4-857E-7502-11CC-0BD417FF21A4}"/>
                  </a:ext>
                </a:extLst>
              </p:cNvPr>
              <p:cNvSpPr/>
              <p:nvPr/>
            </p:nvSpPr>
            <p:spPr>
              <a:xfrm rot="5400000">
                <a:off x="10291633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625CBAFE-5A2E-52F6-211A-18F0D91CBCBC}"/>
                  </a:ext>
                </a:extLst>
              </p:cNvPr>
              <p:cNvSpPr/>
              <p:nvPr/>
            </p:nvSpPr>
            <p:spPr>
              <a:xfrm rot="5400000">
                <a:off x="9972026" y="4978242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40D833BC-E13E-B61A-C76E-4A03765F9C06}"/>
                  </a:ext>
                </a:extLst>
              </p:cNvPr>
              <p:cNvSpPr/>
              <p:nvPr/>
            </p:nvSpPr>
            <p:spPr>
              <a:xfrm rot="5400000">
                <a:off x="10922843" y="4979974"/>
                <a:ext cx="262005" cy="28780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1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DE21F-626B-1F59-53B4-AB495082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3AA3CDF7-B5F7-5387-07DB-E7F41822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1" y="1441055"/>
            <a:ext cx="1233968" cy="135668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1EFFCB86-7565-908E-8ADE-F96381225A9C}"/>
              </a:ext>
            </a:extLst>
          </p:cNvPr>
          <p:cNvSpPr/>
          <p:nvPr/>
        </p:nvSpPr>
        <p:spPr>
          <a:xfrm>
            <a:off x="1854633" y="497915"/>
            <a:ext cx="7171379" cy="1214477"/>
          </a:xfrm>
          <a:prstGeom prst="wedgeRoundRectCallout">
            <a:avLst>
              <a:gd name="adj1" fmla="val -63046"/>
              <a:gd name="adj2" fmla="val 7691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904BEA9-A1FE-03EE-916D-FD95F0B7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F3E26B-B296-3929-5A34-79E091AFBEC0}"/>
              </a:ext>
            </a:extLst>
          </p:cNvPr>
          <p:cNvSpPr txBox="1"/>
          <p:nvPr/>
        </p:nvSpPr>
        <p:spPr>
          <a:xfrm>
            <a:off x="-2460811" y="3229102"/>
            <a:ext cx="6302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32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9BE5A3-52EE-EC29-01A8-9F448A6F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7FB59EEB-B808-F9C2-4859-003AA3BCE81C}"/>
              </a:ext>
            </a:extLst>
          </p:cNvPr>
          <p:cNvSpPr txBox="1"/>
          <p:nvPr/>
        </p:nvSpPr>
        <p:spPr>
          <a:xfrm>
            <a:off x="1854633" y="819363"/>
            <a:ext cx="7034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Complete the missing number.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3F188-122D-37A0-B2B4-7CB308D73050}"/>
              </a:ext>
            </a:extLst>
          </p:cNvPr>
          <p:cNvSpPr txBox="1"/>
          <p:nvPr/>
        </p:nvSpPr>
        <p:spPr>
          <a:xfrm>
            <a:off x="1058932" y="3487430"/>
            <a:ext cx="7593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/>
              <a:t>12 x 12 = ( ___ × 10 ) + ( ___ × 2 ) = 144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093416F0-E1F1-1D7E-4D4A-2E0F844C785C}"/>
              </a:ext>
            </a:extLst>
          </p:cNvPr>
          <p:cNvGrpSpPr/>
          <p:nvPr/>
        </p:nvGrpSpPr>
        <p:grpSpPr>
          <a:xfrm>
            <a:off x="3051727" y="3425875"/>
            <a:ext cx="3370835" cy="707886"/>
            <a:chOff x="3051727" y="3425875"/>
            <a:chExt cx="3370835" cy="707886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D4DD89A7-FB4B-BF04-71EC-CDD99777724A}"/>
                </a:ext>
              </a:extLst>
            </p:cNvPr>
            <p:cNvSpPr/>
            <p:nvPr/>
          </p:nvSpPr>
          <p:spPr>
            <a:xfrm>
              <a:off x="3051727" y="3425875"/>
              <a:ext cx="8409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905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12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651FF6C2-72A2-2C04-B8AF-FAE6BA5E6921}"/>
                </a:ext>
              </a:extLst>
            </p:cNvPr>
            <p:cNvSpPr/>
            <p:nvPr/>
          </p:nvSpPr>
          <p:spPr>
            <a:xfrm>
              <a:off x="5581567" y="3425875"/>
              <a:ext cx="8409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905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2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D3202-22AD-40CB-68F7-4480D7FC871B}"/>
              </a:ext>
            </a:extLst>
          </p:cNvPr>
          <p:cNvSpPr txBox="1"/>
          <p:nvPr/>
        </p:nvSpPr>
        <p:spPr>
          <a:xfrm>
            <a:off x="2286000" y="256770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12 × 12 = 121 </a:t>
            </a:r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EEC5BD-41A9-8FCB-B1C7-FEFDB8088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43DF5AB-6193-A8AE-BA89-66E97DF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2D57D01-2FA7-D952-2DC3-AC845FA9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7CD3E-4E77-B15E-E2D2-CD431E03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E52DCE-7044-ACBC-7476-7830A55F18B7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D136F8-414D-D29C-D30A-5FCA2E73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41BC9-80A3-E896-2137-405CAEC2F88F}"/>
              </a:ext>
            </a:extLst>
          </p:cNvPr>
          <p:cNvSpPr txBox="1"/>
          <p:nvPr/>
        </p:nvSpPr>
        <p:spPr>
          <a:xfrm>
            <a:off x="2959229" y="255436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144   </a:t>
            </a:r>
          </a:p>
        </p:txBody>
      </p:sp>
    </p:spTree>
    <p:extLst>
      <p:ext uri="{BB962C8B-B14F-4D97-AF65-F5344CB8AC3E}">
        <p14:creationId xmlns:p14="http://schemas.microsoft.com/office/powerpoint/2010/main" val="22075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E2977-0869-B389-D9E2-F00E2C59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B553D6-B84D-83FB-C61A-71B5651C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8CE3FC7-D78E-5032-DFA2-6E082E2A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2C628-92E6-4F74-0F25-44240858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A496BC-2634-B759-5990-C9C9FC2E61B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D4BCA-C534-13D5-C285-4853F93FE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C7812-AEAE-5620-3187-0075A46087CE}"/>
              </a:ext>
            </a:extLst>
          </p:cNvPr>
          <p:cNvSpPr txBox="1"/>
          <p:nvPr/>
        </p:nvSpPr>
        <p:spPr>
          <a:xfrm>
            <a:off x="1340049" y="2382318"/>
            <a:ext cx="749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(12 × 10) + (12 × 2)</a:t>
            </a:r>
          </a:p>
        </p:txBody>
      </p:sp>
    </p:spTree>
    <p:extLst>
      <p:ext uri="{BB962C8B-B14F-4D97-AF65-F5344CB8AC3E}">
        <p14:creationId xmlns:p14="http://schemas.microsoft.com/office/powerpoint/2010/main" val="16089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2D1E2-4038-5897-4D8D-AC4DA492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FEC2BE-BB1B-DC62-8E4C-1DFECD96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25B07AE-5121-0575-C4CE-2E93CDBA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210F5-1D6F-8AE6-95CA-69F54446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77ABEA-969B-4D95-5785-9928807DCB6F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F5537F-BF90-EB8E-63EB-194FCC4C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D71AF-0509-FF0A-C26C-AECEC7169655}"/>
              </a:ext>
            </a:extLst>
          </p:cNvPr>
          <p:cNvSpPr txBox="1"/>
          <p:nvPr/>
        </p:nvSpPr>
        <p:spPr>
          <a:xfrm>
            <a:off x="2417919" y="2615644"/>
            <a:ext cx="5949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12 × 12 = 120 + 24   </a:t>
            </a:r>
          </a:p>
        </p:txBody>
      </p:sp>
    </p:spTree>
    <p:extLst>
      <p:ext uri="{BB962C8B-B14F-4D97-AF65-F5344CB8AC3E}">
        <p14:creationId xmlns:p14="http://schemas.microsoft.com/office/powerpoint/2010/main" val="26159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DE0BC-1A5F-714E-CEC2-FD9586620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FDBC613-254E-F3F3-717D-E7607B9C7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010A0CE-A36A-CDC0-CC0A-C4180117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141A9-9330-EB44-B857-0BC7988C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22AA68A-7D93-39A8-E3E3-90171A29C948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62F59D-76DD-2928-950F-D07E2765F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9B8A6-08B6-3087-2EAA-42507FCEDC96}"/>
              </a:ext>
            </a:extLst>
          </p:cNvPr>
          <p:cNvSpPr txBox="1"/>
          <p:nvPr/>
        </p:nvSpPr>
        <p:spPr>
          <a:xfrm>
            <a:off x="108152" y="2590340"/>
            <a:ext cx="9202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</a:t>
            </a:r>
            <a:r>
              <a:rPr lang="en-US" sz="4000" dirty="0"/>
              <a:t>12 × 12 is the same as doubling 12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2821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1011</TotalTime>
  <Words>261</Words>
  <Application>Microsoft Office PowerPoint</Application>
  <PresentationFormat>On-screen Show (4:3)</PresentationFormat>
  <Paragraphs>69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72</cp:revision>
  <dcterms:created xsi:type="dcterms:W3CDTF">2013-01-27T09:14:16Z</dcterms:created>
  <dcterms:modified xsi:type="dcterms:W3CDTF">2026-01-29T13:31:00Z</dcterms:modified>
  <cp:category/>
</cp:coreProperties>
</file>