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1" r:id="rId4"/>
    <p:sldId id="284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16" d="100"/>
          <a:sy n="116" d="100"/>
        </p:scale>
        <p:origin x="146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05/02/2026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671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56" y="2646482"/>
            <a:ext cx="4101448" cy="4330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9682B-DBCE-869A-168B-CB5C8B5A85A8}"/>
              </a:ext>
            </a:extLst>
          </p:cNvPr>
          <p:cNvSpPr txBox="1"/>
          <p:nvPr/>
        </p:nvSpPr>
        <p:spPr>
          <a:xfrm>
            <a:off x="1012722" y="916614"/>
            <a:ext cx="7924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Ordering </a:t>
            </a:r>
          </a:p>
          <a:p>
            <a:pPr algn="ctr"/>
            <a:r>
              <a:rPr lang="en-GB" sz="4800" dirty="0"/>
              <a:t>Percentages &amp; Fractions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D0065A3-5D8A-D268-8342-5A55E9D8C1A9}"/>
              </a:ext>
            </a:extLst>
          </p:cNvPr>
          <p:cNvGrpSpPr/>
          <p:nvPr/>
        </p:nvGrpSpPr>
        <p:grpSpPr>
          <a:xfrm>
            <a:off x="1750709" y="3574521"/>
            <a:ext cx="6330605" cy="782201"/>
            <a:chOff x="1750709" y="3574521"/>
            <a:chExt cx="6330605" cy="7822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0372D6-DC76-F388-1F7F-8DACB0450C1D}"/>
                </a:ext>
              </a:extLst>
            </p:cNvPr>
            <p:cNvSpPr txBox="1"/>
            <p:nvPr/>
          </p:nvSpPr>
          <p:spPr>
            <a:xfrm>
              <a:off x="3180167" y="366505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27%</a:t>
              </a:r>
              <a:endParaRPr lang="en-GB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2F31E9-8846-8DA1-3363-E47F2A2F3DBA}"/>
                </a:ext>
              </a:extLst>
            </p:cNvPr>
            <p:cNvSpPr txBox="1"/>
            <p:nvPr/>
          </p:nvSpPr>
          <p:spPr>
            <a:xfrm>
              <a:off x="6873837" y="366505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45</a:t>
              </a:r>
              <a:r>
                <a:rPr lang="en-GB" sz="2800" b="0" dirty="0"/>
                <a:t>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77CBCE6-893A-7CE9-37C7-4C59EB64447C}"/>
                    </a:ext>
                  </a:extLst>
                </p:cNvPr>
                <p:cNvSpPr txBox="1"/>
                <p:nvPr/>
              </p:nvSpPr>
              <p:spPr>
                <a:xfrm>
                  <a:off x="1750709" y="3574521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77CBCE6-893A-7CE9-37C7-4C59EB644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709" y="3574521"/>
                  <a:ext cx="1160584" cy="781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96E593-5953-60EE-0867-B27C0F6D73B9}"/>
                    </a:ext>
                  </a:extLst>
                </p:cNvPr>
                <p:cNvSpPr txBox="1"/>
                <p:nvPr/>
              </p:nvSpPr>
              <p:spPr>
                <a:xfrm>
                  <a:off x="5137164" y="3575418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96E593-5953-60EE-0867-B27C0F6D7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7164" y="3575418"/>
                  <a:ext cx="1160584" cy="781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the fractions into percentages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790571" y="47305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730540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210677" y="4730539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730538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45%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930892" y="1700981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largest</a:t>
              </a:r>
              <a:r>
                <a:rPr lang="en-US" sz="2800" dirty="0"/>
                <a:t> to the </a:t>
              </a:r>
              <a:r>
                <a:rPr lang="en-US" sz="2800" b="1" dirty="0"/>
                <a:t>smallest.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928869" y="1707584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34B38-EF6A-46C4-7876-905F1198D8B8}"/>
              </a:ext>
            </a:extLst>
          </p:cNvPr>
          <p:cNvGrpSpPr/>
          <p:nvPr/>
        </p:nvGrpSpPr>
        <p:grpSpPr>
          <a:xfrm>
            <a:off x="1842181" y="5545574"/>
            <a:ext cx="6192240" cy="781304"/>
            <a:chOff x="1842181" y="5545574"/>
            <a:chExt cx="6192240" cy="7813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EDB79-44C6-7A03-BCF7-D9AD8CBF581C}"/>
                </a:ext>
              </a:extLst>
            </p:cNvPr>
            <p:cNvSpPr txBox="1"/>
            <p:nvPr/>
          </p:nvSpPr>
          <p:spPr>
            <a:xfrm>
              <a:off x="4860556" y="554557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27%</a:t>
              </a:r>
              <a:endParaRPr lang="en-GB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27D338-1E1D-8A53-F6AC-7B72B7484E8A}"/>
                </a:ext>
              </a:extLst>
            </p:cNvPr>
            <p:cNvSpPr txBox="1"/>
            <p:nvPr/>
          </p:nvSpPr>
          <p:spPr>
            <a:xfrm>
              <a:off x="3327922" y="554557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45</a:t>
              </a:r>
              <a:r>
                <a:rPr lang="en-GB" sz="2800" b="0" dirty="0"/>
                <a:t>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ABFAEED-3EA5-78E4-01AA-F43D253C70F4}"/>
                    </a:ext>
                  </a:extLst>
                </p:cNvPr>
                <p:cNvSpPr txBox="1"/>
                <p:nvPr/>
              </p:nvSpPr>
              <p:spPr>
                <a:xfrm>
                  <a:off x="6873837" y="5545574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ABFAEED-3EA5-78E4-01AA-F43D253C7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3837" y="5545574"/>
                  <a:ext cx="1160584" cy="781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B192F72-3447-EE16-8A29-C5E1F3FF3B19}"/>
                    </a:ext>
                  </a:extLst>
                </p:cNvPr>
                <p:cNvSpPr txBox="1"/>
                <p:nvPr/>
              </p:nvSpPr>
              <p:spPr>
                <a:xfrm>
                  <a:off x="1842181" y="5545574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B192F72-3447-EE16-8A29-C5E1F3FF3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2181" y="5545574"/>
                  <a:ext cx="1160584" cy="781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26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7535 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38003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56111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18698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99829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46%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99829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55</a:t>
            </a:r>
            <a:r>
              <a:rPr lang="en-GB" sz="2800" b="0" dirty="0"/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CA9756-EC97-707C-E5AA-334EA632BE1A}"/>
                  </a:ext>
                </a:extLst>
              </p:cNvPr>
              <p:cNvSpPr txBox="1"/>
              <p:nvPr/>
            </p:nvSpPr>
            <p:spPr>
              <a:xfrm>
                <a:off x="1449647" y="3309292"/>
                <a:ext cx="1160584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CA9756-EC97-707C-E5AA-334EA632B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47" y="3309292"/>
                <a:ext cx="1160584" cy="790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2DF387-C4FA-974E-813E-2CB0E5F4E35F}"/>
                  </a:ext>
                </a:extLst>
              </p:cNvPr>
              <p:cNvSpPr txBox="1"/>
              <p:nvPr/>
            </p:nvSpPr>
            <p:spPr>
              <a:xfrm>
                <a:off x="4836102" y="3310189"/>
                <a:ext cx="1160584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2DF387-C4FA-974E-813E-2CB0E5F4E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102" y="3310189"/>
                <a:ext cx="1160584" cy="790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fractions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49647" y="44249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59700" y="441494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69753" y="44249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4249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55%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345B3-CF98-4DE5-1E41-4BCD8F33BC92}"/>
              </a:ext>
            </a:extLst>
          </p:cNvPr>
          <p:cNvGrpSpPr/>
          <p:nvPr/>
        </p:nvGrpSpPr>
        <p:grpSpPr>
          <a:xfrm>
            <a:off x="1524541" y="5464946"/>
            <a:ext cx="6255711" cy="790088"/>
            <a:chOff x="1524541" y="5464946"/>
            <a:chExt cx="6255711" cy="7900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3C8893-C33E-529D-7B87-7A36986376F3}"/>
                </a:ext>
              </a:extLst>
            </p:cNvPr>
            <p:cNvSpPr txBox="1"/>
            <p:nvPr/>
          </p:nvSpPr>
          <p:spPr>
            <a:xfrm>
              <a:off x="4585230" y="5464946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46%</a:t>
              </a:r>
              <a:endParaRPr lang="en-GB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90DD4F-F8FA-B921-B0E8-73D499C131F8}"/>
                </a:ext>
              </a:extLst>
            </p:cNvPr>
            <p:cNvSpPr txBox="1"/>
            <p:nvPr/>
          </p:nvSpPr>
          <p:spPr>
            <a:xfrm>
              <a:off x="1524541" y="5464946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55</a:t>
              </a:r>
              <a:r>
                <a:rPr lang="en-GB" sz="2800" b="0" dirty="0"/>
                <a:t>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16D3062-04AF-1BC3-9B31-ED7997887A9B}"/>
                    </a:ext>
                  </a:extLst>
                </p:cNvPr>
                <p:cNvSpPr txBox="1"/>
                <p:nvPr/>
              </p:nvSpPr>
              <p:spPr>
                <a:xfrm>
                  <a:off x="3078332" y="5464946"/>
                  <a:ext cx="1160584" cy="790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16D3062-04AF-1BC3-9B31-ED7997887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32" y="5464946"/>
                  <a:ext cx="1160584" cy="7900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206D5-2CCD-73D2-AAAB-97646A4E3B9D}"/>
                    </a:ext>
                  </a:extLst>
                </p:cNvPr>
                <p:cNvSpPr txBox="1"/>
                <p:nvPr/>
              </p:nvSpPr>
              <p:spPr>
                <a:xfrm>
                  <a:off x="6619668" y="5464946"/>
                  <a:ext cx="1160584" cy="790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206D5-2CCD-73D2-AAAB-97646A4E3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8" y="5464946"/>
                  <a:ext cx="1160584" cy="7900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55921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8698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8455 0.003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8698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descending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fractions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3116233" y="3772236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72236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75</a:t>
            </a:r>
            <a:r>
              <a:rPr lang="en-GB" sz="2800" b="0" dirty="0"/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F6F9D-51EF-69CF-1FD1-5572FEED344C}"/>
                  </a:ext>
                </a:extLst>
              </p:cNvPr>
              <p:cNvSpPr txBox="1"/>
              <p:nvPr/>
            </p:nvSpPr>
            <p:spPr>
              <a:xfrm>
                <a:off x="1686775" y="3681699"/>
                <a:ext cx="116058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F6F9D-51EF-69CF-1FD1-5572FEED3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75" y="3681699"/>
                <a:ext cx="1160584" cy="781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2DA0F-2F8D-7D44-9CD4-B86D463026AB}"/>
                  </a:ext>
                </a:extLst>
              </p:cNvPr>
              <p:cNvSpPr txBox="1"/>
              <p:nvPr/>
            </p:nvSpPr>
            <p:spPr>
              <a:xfrm>
                <a:off x="5073230" y="3682596"/>
                <a:ext cx="116058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2DA0F-2F8D-7D44-9CD4-B86D4630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30" y="3682596"/>
                <a:ext cx="1160584" cy="781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686775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377411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106881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16934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75%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48C75B-887E-0FB0-9BA8-6DC1417D0698}"/>
              </a:ext>
            </a:extLst>
          </p:cNvPr>
          <p:cNvGrpSpPr/>
          <p:nvPr/>
        </p:nvGrpSpPr>
        <p:grpSpPr>
          <a:xfrm>
            <a:off x="1733767" y="5646642"/>
            <a:ext cx="6236720" cy="781304"/>
            <a:chOff x="1733767" y="5646642"/>
            <a:chExt cx="6236720" cy="7813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8D9B8E-65E4-DFEE-45ED-DFB11660738F}"/>
                </a:ext>
              </a:extLst>
            </p:cNvPr>
            <p:cNvSpPr txBox="1"/>
            <p:nvPr/>
          </p:nvSpPr>
          <p:spPr>
            <a:xfrm>
              <a:off x="4781796" y="5646642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20%</a:t>
              </a:r>
              <a:endParaRPr lang="en-GB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0083C7-AE45-A9DE-AB3F-4ED3E1A4477B}"/>
                </a:ext>
              </a:extLst>
            </p:cNvPr>
            <p:cNvSpPr txBox="1"/>
            <p:nvPr/>
          </p:nvSpPr>
          <p:spPr>
            <a:xfrm>
              <a:off x="1733767" y="5646642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75</a:t>
              </a:r>
              <a:r>
                <a:rPr lang="en-GB" sz="2800" b="0" dirty="0"/>
                <a:t>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5E498D3-0850-7A1D-7B7A-D15E601E8768}"/>
                    </a:ext>
                  </a:extLst>
                </p:cNvPr>
                <p:cNvSpPr txBox="1"/>
                <p:nvPr/>
              </p:nvSpPr>
              <p:spPr>
                <a:xfrm>
                  <a:off x="3281228" y="5646642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5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5E498D3-0850-7A1D-7B7A-D15E601E8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228" y="5646642"/>
                  <a:ext cx="1160584" cy="781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B526A72-A918-5A1E-EEF8-06484D4709A4}"/>
                    </a:ext>
                  </a:extLst>
                </p:cNvPr>
                <p:cNvSpPr txBox="1"/>
                <p:nvPr/>
              </p:nvSpPr>
              <p:spPr>
                <a:xfrm>
                  <a:off x="6809903" y="5646642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B526A72-A918-5A1E-EEF8-06484D47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9903" y="5646642"/>
                  <a:ext cx="1160584" cy="7813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55937 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8455 -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8698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8906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085164" y="1145861"/>
            <a:ext cx="6990010" cy="2020610"/>
            <a:chOff x="3089488" y="1208197"/>
            <a:chExt cx="6990010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7616053-6A44-A243-2072-04A2C241A599}"/>
                    </a:ext>
                  </a:extLst>
                </p:cNvPr>
                <p:cNvSpPr txBox="1"/>
                <p:nvPr/>
              </p:nvSpPr>
              <p:spPr>
                <a:xfrm>
                  <a:off x="3089488" y="1534850"/>
                  <a:ext cx="6728898" cy="7700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sz="4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 </a:t>
                  </a:r>
                  <a:r>
                    <a:rPr lang="en-US" sz="4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  30%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7616053-6A44-A243-2072-04A2C241A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488" y="1534850"/>
                  <a:ext cx="6728898" cy="770063"/>
                </a:xfrm>
                <a:prstGeom prst="rect">
                  <a:avLst/>
                </a:prstGeom>
                <a:blipFill>
                  <a:blip r:embed="rId4"/>
                  <a:stretch>
                    <a:fillRect b="-95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1387</TotalTime>
  <Words>198</Words>
  <Application>Microsoft Office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2026-02-05T10:18:10Z</dcterms:modified>
  <cp:category/>
</cp:coreProperties>
</file>