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76" r:id="rId3"/>
    <p:sldId id="280" r:id="rId4"/>
    <p:sldId id="309" r:id="rId5"/>
    <p:sldId id="305" r:id="rId6"/>
    <p:sldId id="310" r:id="rId7"/>
    <p:sldId id="30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74" d="100"/>
          <a:sy n="74" d="100"/>
        </p:scale>
        <p:origin x="994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671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656" y="2646482"/>
            <a:ext cx="4101448" cy="43308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99682B-DBCE-869A-168B-CB5C8B5A85A8}"/>
              </a:ext>
            </a:extLst>
          </p:cNvPr>
          <p:cNvSpPr txBox="1"/>
          <p:nvPr/>
        </p:nvSpPr>
        <p:spPr>
          <a:xfrm>
            <a:off x="1012722" y="916614"/>
            <a:ext cx="7924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Percentage of an </a:t>
            </a:r>
          </a:p>
          <a:p>
            <a:pPr algn="ctr"/>
            <a:r>
              <a:rPr lang="en-US" sz="4800" dirty="0"/>
              <a:t>amount: 99%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DF33FC22-7A21-44E4-BB79-A9F6B5A60927}"/>
              </a:ext>
            </a:extLst>
          </p:cNvPr>
          <p:cNvSpPr/>
          <p:nvPr/>
        </p:nvSpPr>
        <p:spPr>
          <a:xfrm>
            <a:off x="2760618" y="1728805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99FDE0A-CCEF-40E3-9191-A48F45A815BC}"/>
              </a:ext>
            </a:extLst>
          </p:cNvPr>
          <p:cNvSpPr/>
          <p:nvPr/>
        </p:nvSpPr>
        <p:spPr>
          <a:xfrm>
            <a:off x="2760618" y="2070740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C659481-B4D7-4475-9B0B-4E1E4018E411}"/>
              </a:ext>
            </a:extLst>
          </p:cNvPr>
          <p:cNvSpPr/>
          <p:nvPr/>
        </p:nvSpPr>
        <p:spPr>
          <a:xfrm>
            <a:off x="2760618" y="2412675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40CAC19-5EEE-4E29-9E77-9917F51E08AA}"/>
              </a:ext>
            </a:extLst>
          </p:cNvPr>
          <p:cNvSpPr/>
          <p:nvPr/>
        </p:nvSpPr>
        <p:spPr>
          <a:xfrm>
            <a:off x="2760618" y="2754612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D9F81E6-4A95-4CB4-B81C-9FDECBAA9E69}"/>
              </a:ext>
            </a:extLst>
          </p:cNvPr>
          <p:cNvSpPr/>
          <p:nvPr/>
        </p:nvSpPr>
        <p:spPr>
          <a:xfrm>
            <a:off x="2760618" y="3096547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9DB5E40-907D-4537-B7A7-CA902150A8AE}"/>
              </a:ext>
            </a:extLst>
          </p:cNvPr>
          <p:cNvSpPr/>
          <p:nvPr/>
        </p:nvSpPr>
        <p:spPr>
          <a:xfrm>
            <a:off x="2760618" y="3438482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B30174B-6025-4424-B5B3-95E0DF70800B}"/>
              </a:ext>
            </a:extLst>
          </p:cNvPr>
          <p:cNvSpPr/>
          <p:nvPr/>
        </p:nvSpPr>
        <p:spPr>
          <a:xfrm>
            <a:off x="2760618" y="3780417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FDE1C8F-2A16-43FE-88E4-7D00AB6BD307}"/>
              </a:ext>
            </a:extLst>
          </p:cNvPr>
          <p:cNvSpPr/>
          <p:nvPr/>
        </p:nvSpPr>
        <p:spPr>
          <a:xfrm>
            <a:off x="2760618" y="4122352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76F3F28-D356-46A9-9EC6-4C4DE839BF7F}"/>
              </a:ext>
            </a:extLst>
          </p:cNvPr>
          <p:cNvSpPr/>
          <p:nvPr/>
        </p:nvSpPr>
        <p:spPr>
          <a:xfrm>
            <a:off x="2760618" y="446428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6C6FB57-F050-4E88-BA7C-9B969F5332C7}"/>
              </a:ext>
            </a:extLst>
          </p:cNvPr>
          <p:cNvSpPr/>
          <p:nvPr/>
        </p:nvSpPr>
        <p:spPr>
          <a:xfrm>
            <a:off x="2760618" y="4806224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53B3E95-3D50-4AB2-9C0D-242E84222F10}"/>
              </a:ext>
            </a:extLst>
          </p:cNvPr>
          <p:cNvSpPr/>
          <p:nvPr/>
        </p:nvSpPr>
        <p:spPr>
          <a:xfrm>
            <a:off x="3124899" y="172865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0153EFC-AF9D-4D17-9E47-2E55384B210B}"/>
              </a:ext>
            </a:extLst>
          </p:cNvPr>
          <p:cNvSpPr/>
          <p:nvPr/>
        </p:nvSpPr>
        <p:spPr>
          <a:xfrm>
            <a:off x="3124899" y="207058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CB070D9-F728-4142-8BC0-911C84225530}"/>
              </a:ext>
            </a:extLst>
          </p:cNvPr>
          <p:cNvSpPr/>
          <p:nvPr/>
        </p:nvSpPr>
        <p:spPr>
          <a:xfrm>
            <a:off x="3124899" y="241252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A16E2CE-8ED5-46C3-AE98-901538213976}"/>
              </a:ext>
            </a:extLst>
          </p:cNvPr>
          <p:cNvSpPr/>
          <p:nvPr/>
        </p:nvSpPr>
        <p:spPr>
          <a:xfrm>
            <a:off x="3124899" y="275445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8E5FF5-93CC-444E-B6CF-DF65885749F4}"/>
              </a:ext>
            </a:extLst>
          </p:cNvPr>
          <p:cNvSpPr/>
          <p:nvPr/>
        </p:nvSpPr>
        <p:spPr>
          <a:xfrm>
            <a:off x="3124899" y="309639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D6445FA-C581-45A4-A93B-5B7F82788231}"/>
              </a:ext>
            </a:extLst>
          </p:cNvPr>
          <p:cNvSpPr/>
          <p:nvPr/>
        </p:nvSpPr>
        <p:spPr>
          <a:xfrm>
            <a:off x="3124899" y="343832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97D2466-61C1-49D0-965B-A52CD54FDE5C}"/>
              </a:ext>
            </a:extLst>
          </p:cNvPr>
          <p:cNvSpPr/>
          <p:nvPr/>
        </p:nvSpPr>
        <p:spPr>
          <a:xfrm>
            <a:off x="3124899" y="378026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E1EF540-EDA4-48F3-B1D3-D7031156B349}"/>
              </a:ext>
            </a:extLst>
          </p:cNvPr>
          <p:cNvSpPr/>
          <p:nvPr/>
        </p:nvSpPr>
        <p:spPr>
          <a:xfrm>
            <a:off x="3124899" y="4122199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E34E4F9-7575-44F9-9563-25719809D9DE}"/>
              </a:ext>
            </a:extLst>
          </p:cNvPr>
          <p:cNvSpPr/>
          <p:nvPr/>
        </p:nvSpPr>
        <p:spPr>
          <a:xfrm>
            <a:off x="3124899" y="4464134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4B31EC1-284D-4DB4-9D01-E9004E1FE901}"/>
              </a:ext>
            </a:extLst>
          </p:cNvPr>
          <p:cNvSpPr/>
          <p:nvPr/>
        </p:nvSpPr>
        <p:spPr>
          <a:xfrm>
            <a:off x="3124899" y="4806070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628DCC5-DD18-4FC7-A861-5ED37F4CCACB}"/>
              </a:ext>
            </a:extLst>
          </p:cNvPr>
          <p:cNvSpPr/>
          <p:nvPr/>
        </p:nvSpPr>
        <p:spPr>
          <a:xfrm>
            <a:off x="3489179" y="172865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B751886-ACE2-4802-BFC2-7D10DE6DD281}"/>
              </a:ext>
            </a:extLst>
          </p:cNvPr>
          <p:cNvSpPr/>
          <p:nvPr/>
        </p:nvSpPr>
        <p:spPr>
          <a:xfrm>
            <a:off x="3489179" y="207058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80C21B5-2162-431E-9EB3-BB5FF303CE70}"/>
              </a:ext>
            </a:extLst>
          </p:cNvPr>
          <p:cNvSpPr/>
          <p:nvPr/>
        </p:nvSpPr>
        <p:spPr>
          <a:xfrm>
            <a:off x="3489179" y="241252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4DE8E3A-24AC-4AB3-A265-6B05D89FB8BE}"/>
              </a:ext>
            </a:extLst>
          </p:cNvPr>
          <p:cNvSpPr/>
          <p:nvPr/>
        </p:nvSpPr>
        <p:spPr>
          <a:xfrm>
            <a:off x="3489179" y="275445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3EEF0E-9769-48AC-AA1F-BF6AD2504448}"/>
              </a:ext>
            </a:extLst>
          </p:cNvPr>
          <p:cNvSpPr/>
          <p:nvPr/>
        </p:nvSpPr>
        <p:spPr>
          <a:xfrm>
            <a:off x="3489179" y="309639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447A531-9E75-47FA-8E2C-C3A428CF9B16}"/>
              </a:ext>
            </a:extLst>
          </p:cNvPr>
          <p:cNvSpPr/>
          <p:nvPr/>
        </p:nvSpPr>
        <p:spPr>
          <a:xfrm>
            <a:off x="3489179" y="343832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1E98A8-0E9D-4C20-A3F0-7648ED641426}"/>
              </a:ext>
            </a:extLst>
          </p:cNvPr>
          <p:cNvSpPr/>
          <p:nvPr/>
        </p:nvSpPr>
        <p:spPr>
          <a:xfrm>
            <a:off x="3489179" y="378026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A6B93E4-1A69-4AC7-B8BD-99B1D6AE442D}"/>
              </a:ext>
            </a:extLst>
          </p:cNvPr>
          <p:cNvSpPr/>
          <p:nvPr/>
        </p:nvSpPr>
        <p:spPr>
          <a:xfrm>
            <a:off x="3489179" y="4122199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6E1C2A9-A0CC-439A-8CC8-2392AB06A46C}"/>
              </a:ext>
            </a:extLst>
          </p:cNvPr>
          <p:cNvSpPr/>
          <p:nvPr/>
        </p:nvSpPr>
        <p:spPr>
          <a:xfrm>
            <a:off x="3489179" y="4464134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9E439D2-A015-4160-8393-8A8937B9AB72}"/>
              </a:ext>
            </a:extLst>
          </p:cNvPr>
          <p:cNvSpPr/>
          <p:nvPr/>
        </p:nvSpPr>
        <p:spPr>
          <a:xfrm>
            <a:off x="3489179" y="4806070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F64DFCA-67C2-4285-B1D1-D9BFE131FAFC}"/>
              </a:ext>
            </a:extLst>
          </p:cNvPr>
          <p:cNvSpPr/>
          <p:nvPr/>
        </p:nvSpPr>
        <p:spPr>
          <a:xfrm>
            <a:off x="3853460" y="172865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828CC64-0CA5-4E58-B5BF-57CDBEE3A9D7}"/>
              </a:ext>
            </a:extLst>
          </p:cNvPr>
          <p:cNvSpPr/>
          <p:nvPr/>
        </p:nvSpPr>
        <p:spPr>
          <a:xfrm>
            <a:off x="3853460" y="207058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63EFB5B-4364-424C-9285-E50DFBA2A747}"/>
              </a:ext>
            </a:extLst>
          </p:cNvPr>
          <p:cNvSpPr/>
          <p:nvPr/>
        </p:nvSpPr>
        <p:spPr>
          <a:xfrm>
            <a:off x="3853460" y="241252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EFF5627-1531-4C02-8993-FB5D66649ECF}"/>
              </a:ext>
            </a:extLst>
          </p:cNvPr>
          <p:cNvSpPr/>
          <p:nvPr/>
        </p:nvSpPr>
        <p:spPr>
          <a:xfrm>
            <a:off x="3853460" y="275445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B9CD08-038D-41D9-9C71-0BC8CF285D92}"/>
              </a:ext>
            </a:extLst>
          </p:cNvPr>
          <p:cNvSpPr/>
          <p:nvPr/>
        </p:nvSpPr>
        <p:spPr>
          <a:xfrm>
            <a:off x="3853460" y="309639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FD8009A-7AD7-450F-9F83-DABF8651F49F}"/>
              </a:ext>
            </a:extLst>
          </p:cNvPr>
          <p:cNvSpPr/>
          <p:nvPr/>
        </p:nvSpPr>
        <p:spPr>
          <a:xfrm>
            <a:off x="3853460" y="343832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5B80194-7BAE-45A6-BAF5-6D66EC378F58}"/>
              </a:ext>
            </a:extLst>
          </p:cNvPr>
          <p:cNvSpPr/>
          <p:nvPr/>
        </p:nvSpPr>
        <p:spPr>
          <a:xfrm>
            <a:off x="3853460" y="378026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6130098-D9F7-4D79-82F7-557A6CD511ED}"/>
              </a:ext>
            </a:extLst>
          </p:cNvPr>
          <p:cNvSpPr/>
          <p:nvPr/>
        </p:nvSpPr>
        <p:spPr>
          <a:xfrm>
            <a:off x="3853460" y="4122199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5C42973-4255-47B7-8B63-9046C776E5F4}"/>
              </a:ext>
            </a:extLst>
          </p:cNvPr>
          <p:cNvSpPr/>
          <p:nvPr/>
        </p:nvSpPr>
        <p:spPr>
          <a:xfrm>
            <a:off x="3853460" y="4464134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B8D7311-BCC2-4E7D-BA8C-B8001EB46D14}"/>
              </a:ext>
            </a:extLst>
          </p:cNvPr>
          <p:cNvSpPr/>
          <p:nvPr/>
        </p:nvSpPr>
        <p:spPr>
          <a:xfrm>
            <a:off x="3853460" y="4806070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22C119-83E5-483F-A445-AA00E9930195}"/>
              </a:ext>
            </a:extLst>
          </p:cNvPr>
          <p:cNvSpPr/>
          <p:nvPr/>
        </p:nvSpPr>
        <p:spPr>
          <a:xfrm>
            <a:off x="4217739" y="172865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EC4B51-17B7-455E-B2FF-FE8F27C75C31}"/>
              </a:ext>
            </a:extLst>
          </p:cNvPr>
          <p:cNvSpPr/>
          <p:nvPr/>
        </p:nvSpPr>
        <p:spPr>
          <a:xfrm>
            <a:off x="4217739" y="207058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349DEDE-12EB-4B10-A5C8-15D71AEA99DE}"/>
              </a:ext>
            </a:extLst>
          </p:cNvPr>
          <p:cNvSpPr/>
          <p:nvPr/>
        </p:nvSpPr>
        <p:spPr>
          <a:xfrm>
            <a:off x="4217739" y="241252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D2D572-DDDD-4B69-BD09-076868A60476}"/>
              </a:ext>
            </a:extLst>
          </p:cNvPr>
          <p:cNvSpPr/>
          <p:nvPr/>
        </p:nvSpPr>
        <p:spPr>
          <a:xfrm>
            <a:off x="4217739" y="275445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8666E1-6744-4BF9-A801-F3EDB7ECC134}"/>
              </a:ext>
            </a:extLst>
          </p:cNvPr>
          <p:cNvSpPr/>
          <p:nvPr/>
        </p:nvSpPr>
        <p:spPr>
          <a:xfrm>
            <a:off x="4217739" y="309639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25C9C19-8476-479D-B308-DCAE42CD20C0}"/>
              </a:ext>
            </a:extLst>
          </p:cNvPr>
          <p:cNvSpPr/>
          <p:nvPr/>
        </p:nvSpPr>
        <p:spPr>
          <a:xfrm>
            <a:off x="4217739" y="343832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2E7C2CF-1E27-4C69-8E71-A639A34B5E04}"/>
              </a:ext>
            </a:extLst>
          </p:cNvPr>
          <p:cNvSpPr/>
          <p:nvPr/>
        </p:nvSpPr>
        <p:spPr>
          <a:xfrm>
            <a:off x="4217739" y="378026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7B798F2-2DBD-43E7-B973-93C3DA6AB8B9}"/>
              </a:ext>
            </a:extLst>
          </p:cNvPr>
          <p:cNvSpPr/>
          <p:nvPr/>
        </p:nvSpPr>
        <p:spPr>
          <a:xfrm>
            <a:off x="4217739" y="4122199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A1A3C0-38E4-4DCB-93D8-C3A89A671005}"/>
              </a:ext>
            </a:extLst>
          </p:cNvPr>
          <p:cNvSpPr/>
          <p:nvPr/>
        </p:nvSpPr>
        <p:spPr>
          <a:xfrm>
            <a:off x="4217739" y="4464134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39A23F3-324C-48D2-83A4-1439B5A3631B}"/>
              </a:ext>
            </a:extLst>
          </p:cNvPr>
          <p:cNvSpPr/>
          <p:nvPr/>
        </p:nvSpPr>
        <p:spPr>
          <a:xfrm>
            <a:off x="4217739" y="4806070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30E085A-7058-425D-ACE5-E5A9059AC96C}"/>
              </a:ext>
            </a:extLst>
          </p:cNvPr>
          <p:cNvSpPr/>
          <p:nvPr/>
        </p:nvSpPr>
        <p:spPr>
          <a:xfrm>
            <a:off x="4582019" y="172865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9B5C369-257A-4279-A2AE-B9B39B0AA2DC}"/>
              </a:ext>
            </a:extLst>
          </p:cNvPr>
          <p:cNvSpPr/>
          <p:nvPr/>
        </p:nvSpPr>
        <p:spPr>
          <a:xfrm>
            <a:off x="4582019" y="207058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FB0634D-5D2B-45CB-8C2A-321A14A8F2C3}"/>
              </a:ext>
            </a:extLst>
          </p:cNvPr>
          <p:cNvSpPr/>
          <p:nvPr/>
        </p:nvSpPr>
        <p:spPr>
          <a:xfrm>
            <a:off x="4582019" y="241252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2C1563-B08A-4017-ABAA-4393AD44C831}"/>
              </a:ext>
            </a:extLst>
          </p:cNvPr>
          <p:cNvSpPr/>
          <p:nvPr/>
        </p:nvSpPr>
        <p:spPr>
          <a:xfrm>
            <a:off x="4582019" y="275445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9EC079-A861-480E-AEFD-D20EA3BADB1F}"/>
              </a:ext>
            </a:extLst>
          </p:cNvPr>
          <p:cNvSpPr/>
          <p:nvPr/>
        </p:nvSpPr>
        <p:spPr>
          <a:xfrm>
            <a:off x="4582019" y="309639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BA352E8-00FB-4C7C-9948-200318F55169}"/>
              </a:ext>
            </a:extLst>
          </p:cNvPr>
          <p:cNvSpPr/>
          <p:nvPr/>
        </p:nvSpPr>
        <p:spPr>
          <a:xfrm>
            <a:off x="4582019" y="343832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164BF3-F49F-4F5D-8602-75972593DCDD}"/>
              </a:ext>
            </a:extLst>
          </p:cNvPr>
          <p:cNvSpPr/>
          <p:nvPr/>
        </p:nvSpPr>
        <p:spPr>
          <a:xfrm>
            <a:off x="4582019" y="378026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40E74DA-1CD8-4ADC-8388-1CB9E66A4ED8}"/>
              </a:ext>
            </a:extLst>
          </p:cNvPr>
          <p:cNvSpPr/>
          <p:nvPr/>
        </p:nvSpPr>
        <p:spPr>
          <a:xfrm>
            <a:off x="4582019" y="4122199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B786676-11A2-4D70-A78D-A2A5E7D242D9}"/>
              </a:ext>
            </a:extLst>
          </p:cNvPr>
          <p:cNvSpPr/>
          <p:nvPr/>
        </p:nvSpPr>
        <p:spPr>
          <a:xfrm>
            <a:off x="4582019" y="4464134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F4C469-9D57-40BB-93F3-26025D42654D}"/>
              </a:ext>
            </a:extLst>
          </p:cNvPr>
          <p:cNvSpPr/>
          <p:nvPr/>
        </p:nvSpPr>
        <p:spPr>
          <a:xfrm>
            <a:off x="4582019" y="4806070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376A45-25EE-462D-A4A3-BF60F103BA14}"/>
              </a:ext>
            </a:extLst>
          </p:cNvPr>
          <p:cNvSpPr/>
          <p:nvPr/>
        </p:nvSpPr>
        <p:spPr>
          <a:xfrm>
            <a:off x="4946300" y="172865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46A3097-1E5E-499C-A71A-37F87D370BC8}"/>
              </a:ext>
            </a:extLst>
          </p:cNvPr>
          <p:cNvSpPr/>
          <p:nvPr/>
        </p:nvSpPr>
        <p:spPr>
          <a:xfrm>
            <a:off x="4946300" y="207058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7D9DBD-EB7D-4AD4-A4F9-7172318FE24E}"/>
              </a:ext>
            </a:extLst>
          </p:cNvPr>
          <p:cNvSpPr/>
          <p:nvPr/>
        </p:nvSpPr>
        <p:spPr>
          <a:xfrm>
            <a:off x="4946300" y="241252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FE4AB8-8DA7-4401-8316-3A607D2D3F18}"/>
              </a:ext>
            </a:extLst>
          </p:cNvPr>
          <p:cNvSpPr/>
          <p:nvPr/>
        </p:nvSpPr>
        <p:spPr>
          <a:xfrm>
            <a:off x="4946300" y="275445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14A3CC-8D43-4902-8DBE-32B924CC5BB0}"/>
              </a:ext>
            </a:extLst>
          </p:cNvPr>
          <p:cNvSpPr/>
          <p:nvPr/>
        </p:nvSpPr>
        <p:spPr>
          <a:xfrm>
            <a:off x="4946300" y="309639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5F5159-818D-48FF-BFEF-26977077E758}"/>
              </a:ext>
            </a:extLst>
          </p:cNvPr>
          <p:cNvSpPr/>
          <p:nvPr/>
        </p:nvSpPr>
        <p:spPr>
          <a:xfrm>
            <a:off x="4946300" y="343832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5A3A19-19B3-4779-911C-C3CDAF44AC68}"/>
              </a:ext>
            </a:extLst>
          </p:cNvPr>
          <p:cNvSpPr/>
          <p:nvPr/>
        </p:nvSpPr>
        <p:spPr>
          <a:xfrm>
            <a:off x="4946300" y="378026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6D15873-6CD1-4952-860C-5E5A12513B00}"/>
              </a:ext>
            </a:extLst>
          </p:cNvPr>
          <p:cNvSpPr/>
          <p:nvPr/>
        </p:nvSpPr>
        <p:spPr>
          <a:xfrm>
            <a:off x="4946300" y="4122199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DE0C29-265B-4A68-883B-02DAE82A455D}"/>
              </a:ext>
            </a:extLst>
          </p:cNvPr>
          <p:cNvSpPr/>
          <p:nvPr/>
        </p:nvSpPr>
        <p:spPr>
          <a:xfrm>
            <a:off x="4946300" y="4464134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37D6FB1-0102-4B40-9AAE-27E98B9D9E8E}"/>
              </a:ext>
            </a:extLst>
          </p:cNvPr>
          <p:cNvSpPr/>
          <p:nvPr/>
        </p:nvSpPr>
        <p:spPr>
          <a:xfrm>
            <a:off x="4946300" y="4806070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F81374-BFE3-4F26-BCCE-5E0081B093FC}"/>
              </a:ext>
            </a:extLst>
          </p:cNvPr>
          <p:cNvSpPr/>
          <p:nvPr/>
        </p:nvSpPr>
        <p:spPr>
          <a:xfrm>
            <a:off x="5310581" y="172865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E0CB4E-6495-4C24-8185-9F818265AEB9}"/>
              </a:ext>
            </a:extLst>
          </p:cNvPr>
          <p:cNvSpPr/>
          <p:nvPr/>
        </p:nvSpPr>
        <p:spPr>
          <a:xfrm>
            <a:off x="5310581" y="207058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7FB102-5A6C-4099-9C99-78A8D06B59D3}"/>
              </a:ext>
            </a:extLst>
          </p:cNvPr>
          <p:cNvSpPr/>
          <p:nvPr/>
        </p:nvSpPr>
        <p:spPr>
          <a:xfrm>
            <a:off x="5310581" y="241252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51C06C-161A-49CA-824A-036D9D226BEF}"/>
              </a:ext>
            </a:extLst>
          </p:cNvPr>
          <p:cNvSpPr/>
          <p:nvPr/>
        </p:nvSpPr>
        <p:spPr>
          <a:xfrm>
            <a:off x="5310581" y="275445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B4F338-3846-4D3B-8325-E6A61AD611C6}"/>
              </a:ext>
            </a:extLst>
          </p:cNvPr>
          <p:cNvSpPr/>
          <p:nvPr/>
        </p:nvSpPr>
        <p:spPr>
          <a:xfrm>
            <a:off x="5310581" y="309639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D9E51E-AEAF-4D1E-8452-695243D8AF1F}"/>
              </a:ext>
            </a:extLst>
          </p:cNvPr>
          <p:cNvSpPr/>
          <p:nvPr/>
        </p:nvSpPr>
        <p:spPr>
          <a:xfrm>
            <a:off x="5310581" y="343832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C309CC-4D01-4DF1-834E-8E57E72D9B9B}"/>
              </a:ext>
            </a:extLst>
          </p:cNvPr>
          <p:cNvSpPr/>
          <p:nvPr/>
        </p:nvSpPr>
        <p:spPr>
          <a:xfrm>
            <a:off x="5310581" y="378026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51E14F-68AE-4464-8951-229A90918DAB}"/>
              </a:ext>
            </a:extLst>
          </p:cNvPr>
          <p:cNvSpPr/>
          <p:nvPr/>
        </p:nvSpPr>
        <p:spPr>
          <a:xfrm>
            <a:off x="5310581" y="4122199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5D3883-B391-46AA-AFCA-CC683010F7F0}"/>
              </a:ext>
            </a:extLst>
          </p:cNvPr>
          <p:cNvSpPr/>
          <p:nvPr/>
        </p:nvSpPr>
        <p:spPr>
          <a:xfrm>
            <a:off x="5310581" y="4464134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643E5B-CEA0-49EE-86B1-5A35696DD13E}"/>
              </a:ext>
            </a:extLst>
          </p:cNvPr>
          <p:cNvSpPr/>
          <p:nvPr/>
        </p:nvSpPr>
        <p:spPr>
          <a:xfrm>
            <a:off x="5310581" y="4806070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81037B-799E-4D4E-825A-401FDF34EC8E}"/>
              </a:ext>
            </a:extLst>
          </p:cNvPr>
          <p:cNvSpPr/>
          <p:nvPr/>
        </p:nvSpPr>
        <p:spPr>
          <a:xfrm>
            <a:off x="5674860" y="172865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3DD418-80A2-48E8-8697-321B41D5EF70}"/>
              </a:ext>
            </a:extLst>
          </p:cNvPr>
          <p:cNvSpPr/>
          <p:nvPr/>
        </p:nvSpPr>
        <p:spPr>
          <a:xfrm>
            <a:off x="5674860" y="207058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CF8261-997E-46C9-8C70-B08617BD861B}"/>
              </a:ext>
            </a:extLst>
          </p:cNvPr>
          <p:cNvSpPr/>
          <p:nvPr/>
        </p:nvSpPr>
        <p:spPr>
          <a:xfrm>
            <a:off x="5674860" y="241252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00404C-AEDE-483A-AE22-0295704CBE1C}"/>
              </a:ext>
            </a:extLst>
          </p:cNvPr>
          <p:cNvSpPr/>
          <p:nvPr/>
        </p:nvSpPr>
        <p:spPr>
          <a:xfrm>
            <a:off x="5674860" y="275445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1E310C-4542-4EDD-A8B4-29EE4EDF2603}"/>
              </a:ext>
            </a:extLst>
          </p:cNvPr>
          <p:cNvSpPr/>
          <p:nvPr/>
        </p:nvSpPr>
        <p:spPr>
          <a:xfrm>
            <a:off x="5674860" y="309639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67713C-977A-4004-8D00-564A28518244}"/>
              </a:ext>
            </a:extLst>
          </p:cNvPr>
          <p:cNvSpPr/>
          <p:nvPr/>
        </p:nvSpPr>
        <p:spPr>
          <a:xfrm>
            <a:off x="5674860" y="343832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E91A6D-9CBA-454F-9B32-6FD0DA64A9C8}"/>
              </a:ext>
            </a:extLst>
          </p:cNvPr>
          <p:cNvSpPr/>
          <p:nvPr/>
        </p:nvSpPr>
        <p:spPr>
          <a:xfrm>
            <a:off x="5674860" y="378026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9E86DE-E21B-4EF3-92EA-1E57A965BC88}"/>
              </a:ext>
            </a:extLst>
          </p:cNvPr>
          <p:cNvSpPr/>
          <p:nvPr/>
        </p:nvSpPr>
        <p:spPr>
          <a:xfrm>
            <a:off x="5674860" y="4122199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6EF855-1E60-4024-AF1B-1EE8A5A978FA}"/>
              </a:ext>
            </a:extLst>
          </p:cNvPr>
          <p:cNvSpPr/>
          <p:nvPr/>
        </p:nvSpPr>
        <p:spPr>
          <a:xfrm>
            <a:off x="5674860" y="4464134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86FB29-BB5D-4ED3-8D61-A892BB4B5C4C}"/>
              </a:ext>
            </a:extLst>
          </p:cNvPr>
          <p:cNvSpPr/>
          <p:nvPr/>
        </p:nvSpPr>
        <p:spPr>
          <a:xfrm>
            <a:off x="5674860" y="4806070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86AAA-4831-4673-BD06-D847451FF143}"/>
              </a:ext>
            </a:extLst>
          </p:cNvPr>
          <p:cNvSpPr/>
          <p:nvPr/>
        </p:nvSpPr>
        <p:spPr>
          <a:xfrm>
            <a:off x="6039142" y="172865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82802C-7FA5-48F9-A22D-FD4B27A8E5E1}"/>
              </a:ext>
            </a:extLst>
          </p:cNvPr>
          <p:cNvSpPr/>
          <p:nvPr/>
        </p:nvSpPr>
        <p:spPr>
          <a:xfrm>
            <a:off x="6039142" y="207058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FAD9CB-DE61-410F-92E5-F5691147D869}"/>
              </a:ext>
            </a:extLst>
          </p:cNvPr>
          <p:cNvSpPr/>
          <p:nvPr/>
        </p:nvSpPr>
        <p:spPr>
          <a:xfrm>
            <a:off x="6039142" y="241252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26AB52-785E-4227-B2AE-5A059CD627EE}"/>
              </a:ext>
            </a:extLst>
          </p:cNvPr>
          <p:cNvSpPr/>
          <p:nvPr/>
        </p:nvSpPr>
        <p:spPr>
          <a:xfrm>
            <a:off x="6039142" y="275445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42E433-E084-4D4E-8A05-966913FEC884}"/>
              </a:ext>
            </a:extLst>
          </p:cNvPr>
          <p:cNvSpPr/>
          <p:nvPr/>
        </p:nvSpPr>
        <p:spPr>
          <a:xfrm>
            <a:off x="6039142" y="309639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C4E90-DA44-4B67-8ACA-D0DD73DA7BEE}"/>
              </a:ext>
            </a:extLst>
          </p:cNvPr>
          <p:cNvSpPr/>
          <p:nvPr/>
        </p:nvSpPr>
        <p:spPr>
          <a:xfrm>
            <a:off x="6039142" y="3438328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4A9FC8-9773-401B-BC43-8673DBC6C240}"/>
              </a:ext>
            </a:extLst>
          </p:cNvPr>
          <p:cNvSpPr/>
          <p:nvPr/>
        </p:nvSpPr>
        <p:spPr>
          <a:xfrm>
            <a:off x="6039142" y="3780263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C380C2-6429-4343-8A3A-DB04D5A2E433}"/>
              </a:ext>
            </a:extLst>
          </p:cNvPr>
          <p:cNvSpPr/>
          <p:nvPr/>
        </p:nvSpPr>
        <p:spPr>
          <a:xfrm>
            <a:off x="6039142" y="4122199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0E636-9363-4800-8DBA-D32CE8D9E2B6}"/>
              </a:ext>
            </a:extLst>
          </p:cNvPr>
          <p:cNvSpPr/>
          <p:nvPr/>
        </p:nvSpPr>
        <p:spPr>
          <a:xfrm>
            <a:off x="6039142" y="4464134"/>
            <a:ext cx="344240" cy="323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8D7F0F-55C0-44DB-9E42-DAA60918C82E}"/>
              </a:ext>
            </a:extLst>
          </p:cNvPr>
          <p:cNvSpPr/>
          <p:nvPr/>
        </p:nvSpPr>
        <p:spPr>
          <a:xfrm>
            <a:off x="6039142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C51B4FA-11DC-4A22-8CE7-E1DEE093B3E2}"/>
              </a:ext>
            </a:extLst>
          </p:cNvPr>
          <p:cNvSpPr/>
          <p:nvPr/>
        </p:nvSpPr>
        <p:spPr>
          <a:xfrm>
            <a:off x="605720" y="767405"/>
            <a:ext cx="864108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percent of the shape is blue?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4C0CA87-83BE-454C-86D7-0FCA6DC52A45}"/>
              </a:ext>
            </a:extLst>
          </p:cNvPr>
          <p:cNvSpPr/>
          <p:nvPr/>
        </p:nvSpPr>
        <p:spPr>
          <a:xfrm>
            <a:off x="4068115" y="5559680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99%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9F1B7B4-B2F9-C74B-54C1-47D5912DC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E11BDF-A533-4284-9647-0CCC8029C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998572" y="810259"/>
            <a:ext cx="6972883" cy="2460842"/>
          </a:xfrm>
          <a:prstGeom prst="wedgeRoundRectCallout">
            <a:avLst>
              <a:gd name="adj1" fmla="val -61294"/>
              <a:gd name="adj2" fmla="val 1712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2953905" y="836237"/>
            <a:ext cx="541334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Jasmine</a:t>
            </a:r>
          </a:p>
          <a:p>
            <a:pPr algn="ctr"/>
            <a:r>
              <a:rPr lang="en-US" sz="3600" dirty="0"/>
              <a:t>First, I will calculate 100% and 1% of 200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A5E12-3643-2916-0092-B2D669B3B870}"/>
              </a:ext>
            </a:extLst>
          </p:cNvPr>
          <p:cNvSpPr txBox="1"/>
          <p:nvPr/>
        </p:nvSpPr>
        <p:spPr>
          <a:xfrm>
            <a:off x="3041077" y="1490141"/>
            <a:ext cx="54133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100% = 200</a:t>
            </a:r>
          </a:p>
          <a:p>
            <a:pPr algn="ctr"/>
            <a:r>
              <a:rPr lang="en-GB" sz="3600" dirty="0"/>
              <a:t>1% = 2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2E02C1-B66F-6E16-3E74-70C8D2CB62EA}"/>
              </a:ext>
            </a:extLst>
          </p:cNvPr>
          <p:cNvSpPr/>
          <p:nvPr/>
        </p:nvSpPr>
        <p:spPr>
          <a:xfrm>
            <a:off x="3397069" y="231289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99%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3B24AB-749B-5E83-9A6B-C996BF56C3D6}"/>
              </a:ext>
            </a:extLst>
          </p:cNvPr>
          <p:cNvSpPr txBox="1"/>
          <p:nvPr/>
        </p:nvSpPr>
        <p:spPr>
          <a:xfrm>
            <a:off x="2866733" y="1400296"/>
            <a:ext cx="541334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 know that:</a:t>
            </a:r>
          </a:p>
          <a:p>
            <a:pPr algn="ctr"/>
            <a:r>
              <a:rPr lang="en-GB" sz="3600" dirty="0"/>
              <a:t> 100% – 1% = 99%</a:t>
            </a:r>
          </a:p>
          <a:p>
            <a:pPr algn="ctr"/>
            <a:r>
              <a:rPr lang="en-GB" sz="3600" dirty="0"/>
              <a:t>200  –   2   = 198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2953905" y="1490141"/>
            <a:ext cx="529229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So, 99% of 200 = 198</a:t>
            </a:r>
          </a:p>
          <a:p>
            <a:pPr algn="ctr"/>
            <a:endParaRPr lang="en-GB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A461F5-7FF6-F898-D2E0-69A481E3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20" y="1454537"/>
            <a:ext cx="1598718" cy="1598718"/>
          </a:xfrm>
          <a:prstGeom prst="rect">
            <a:avLst/>
          </a:prstGeom>
        </p:spPr>
      </p:pic>
      <p:pic>
        <p:nvPicPr>
          <p:cNvPr id="10" name="Picture 9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C1205DC-2CDA-9C07-3B1A-EE74C19A4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4CDEB-E83A-9EF4-A20A-07867DADA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767" y="3532426"/>
            <a:ext cx="7277484" cy="3152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041AC6-5A3C-1597-5CB1-547281DEA064}"/>
              </a:ext>
            </a:extLst>
          </p:cNvPr>
          <p:cNvSpPr txBox="1"/>
          <p:nvPr/>
        </p:nvSpPr>
        <p:spPr>
          <a:xfrm>
            <a:off x="6862714" y="3614699"/>
            <a:ext cx="914400" cy="523220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198</a:t>
            </a:r>
          </a:p>
        </p:txBody>
      </p:sp>
    </p:spTree>
    <p:extLst>
      <p:ext uri="{BB962C8B-B14F-4D97-AF65-F5344CB8AC3E}">
        <p14:creationId xmlns:p14="http://schemas.microsoft.com/office/powerpoint/2010/main" val="3287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99%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57008"/>
              <a:gd name="adj2" fmla="val 244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920083" y="1703233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10%.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680837" y="2506654"/>
            <a:ext cx="32265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10% of 200 = 20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35422" y="2736559"/>
            <a:ext cx="31545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20 by 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904164" y="2476320"/>
            <a:ext cx="3039078" cy="1754326"/>
            <a:chOff x="2066613" y="4604776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10% = 20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90% = 180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554022" y="4807024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213824" y="5231107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x9</a:t>
              </a:r>
            </a:p>
          </p:txBody>
        </p:sp>
      </p:grpSp>
      <p:pic>
        <p:nvPicPr>
          <p:cNvPr id="3" name="Picture 2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AC25E76F-ECC5-C6E5-F439-2A5FB87A1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" y="2628491"/>
            <a:ext cx="1510926" cy="1510926"/>
          </a:xfrm>
          <a:prstGeom prst="rect">
            <a:avLst/>
          </a:prstGeom>
        </p:spPr>
      </p:pic>
      <p:pic>
        <p:nvPicPr>
          <p:cNvPr id="15" name="Picture 1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1611E2C-95B6-0DDA-0A7E-D8225AB2B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33D845-30E3-7F8D-4E81-89AD664457E5}"/>
              </a:ext>
            </a:extLst>
          </p:cNvPr>
          <p:cNvSpPr txBox="1"/>
          <p:nvPr/>
        </p:nvSpPr>
        <p:spPr>
          <a:xfrm>
            <a:off x="1904164" y="2437965"/>
            <a:ext cx="30390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calculate 1% &amp; multiply it by 9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C76522-6BD7-A99F-8B75-1655136B0B87}"/>
              </a:ext>
            </a:extLst>
          </p:cNvPr>
          <p:cNvGrpSpPr/>
          <p:nvPr/>
        </p:nvGrpSpPr>
        <p:grpSpPr>
          <a:xfrm>
            <a:off x="1791104" y="2455329"/>
            <a:ext cx="3039078" cy="1754326"/>
            <a:chOff x="2066613" y="4604776"/>
            <a:chExt cx="3039078" cy="175432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8CABBD-D53D-BD04-FBB2-B2099B2AE08E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1% = 2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9% = 18</a:t>
              </a:r>
            </a:p>
          </p:txBody>
        </p:sp>
        <p:sp>
          <p:nvSpPr>
            <p:cNvPr id="20" name="Arrow: Curved Left 19">
              <a:extLst>
                <a:ext uri="{FF2B5EF4-FFF2-40B4-BE49-F238E27FC236}">
                  <a16:creationId xmlns:a16="http://schemas.microsoft.com/office/drawing/2014/main" id="{FC0F4A71-FE46-A286-C654-F66A8A69BF02}"/>
                </a:ext>
              </a:extLst>
            </p:cNvPr>
            <p:cNvSpPr/>
            <p:nvPr/>
          </p:nvSpPr>
          <p:spPr>
            <a:xfrm>
              <a:off x="4389170" y="4807024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904BEF-45CF-C451-76F9-59A549CF0848}"/>
                </a:ext>
              </a:extLst>
            </p:cNvPr>
            <p:cNvSpPr txBox="1"/>
            <p:nvPr/>
          </p:nvSpPr>
          <p:spPr>
            <a:xfrm>
              <a:off x="4136728" y="5231107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B770C46-DA7B-254A-ECE3-FA2892BFFF86}"/>
              </a:ext>
            </a:extLst>
          </p:cNvPr>
          <p:cNvSpPr txBox="1"/>
          <p:nvPr/>
        </p:nvSpPr>
        <p:spPr>
          <a:xfrm>
            <a:off x="1615240" y="2327723"/>
            <a:ext cx="346676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90% + 9% = 99%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180 + 18 = 198</a:t>
            </a:r>
          </a:p>
        </p:txBody>
      </p:sp>
    </p:spTree>
    <p:extLst>
      <p:ext uri="{BB962C8B-B14F-4D97-AF65-F5344CB8AC3E}">
        <p14:creationId xmlns:p14="http://schemas.microsoft.com/office/powerpoint/2010/main" val="174431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9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3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5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1135612" y="3959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99% of 800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</p:cNvCxnSpPr>
          <p:nvPr/>
        </p:nvCxnSpPr>
        <p:spPr>
          <a:xfrm>
            <a:off x="3644636" y="2653956"/>
            <a:ext cx="4103720" cy="8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042891B-52B4-6ED1-F3C9-EB53CE2E3ECA}"/>
              </a:ext>
            </a:extLst>
          </p:cNvPr>
          <p:cNvSpPr/>
          <p:nvPr/>
        </p:nvSpPr>
        <p:spPr>
          <a:xfrm flipH="1">
            <a:off x="3653711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3563401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4743974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5924547" y="2640244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7214049" y="2640244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8D2A075-D019-946F-7EF6-B81E76CF9606}"/>
              </a:ext>
            </a:extLst>
          </p:cNvPr>
          <p:cNvGrpSpPr/>
          <p:nvPr/>
        </p:nvGrpSpPr>
        <p:grpSpPr>
          <a:xfrm>
            <a:off x="3563401" y="4014797"/>
            <a:ext cx="4390302" cy="961295"/>
            <a:chOff x="3342264" y="3913160"/>
            <a:chExt cx="4109352" cy="961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944" y="4358247"/>
              <a:ext cx="3971672" cy="480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7B850397-86D1-122E-534A-5BB648BFE448}"/>
                </a:ext>
              </a:extLst>
            </p:cNvPr>
            <p:cNvSpPr/>
            <p:nvPr/>
          </p:nvSpPr>
          <p:spPr>
            <a:xfrm flipH="1">
              <a:off x="3515016" y="3922498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61F2C7-BEA4-045F-C548-D482FB6B8CE7}"/>
                </a:ext>
              </a:extLst>
            </p:cNvPr>
            <p:cNvSpPr txBox="1"/>
            <p:nvPr/>
          </p:nvSpPr>
          <p:spPr>
            <a:xfrm>
              <a:off x="3342264" y="439552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GB" sz="2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3970714" y="4411822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 flipH="1">
              <a:off x="4146754" y="3923466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4602452" y="441279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 flipH="1">
              <a:off x="477381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5209513" y="4392631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C2009B2-954C-09C6-5C26-CA9CDD62C953}"/>
                </a:ext>
              </a:extLst>
            </p:cNvPr>
            <p:cNvSpPr/>
            <p:nvPr/>
          </p:nvSpPr>
          <p:spPr>
            <a:xfrm flipH="1">
              <a:off x="540857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8FB58-C060-F181-B093-BE6B092EFD5B}"/>
                </a:ext>
              </a:extLst>
            </p:cNvPr>
            <p:cNvSpPr txBox="1"/>
            <p:nvPr/>
          </p:nvSpPr>
          <p:spPr>
            <a:xfrm>
              <a:off x="5844273" y="4358247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  <a:endParaRPr lang="en-GB" sz="2400" dirty="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4078507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5288755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6499002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85160D-5482-BE28-3FC0-533569AD7E22}"/>
              </a:ext>
            </a:extLst>
          </p:cNvPr>
          <p:cNvSpPr txBox="1"/>
          <p:nvPr/>
        </p:nvSpPr>
        <p:spPr>
          <a:xfrm>
            <a:off x="3794761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349D9A-5598-8836-D85B-0591F42C3F4C}"/>
              </a:ext>
            </a:extLst>
          </p:cNvPr>
          <p:cNvSpPr txBox="1"/>
          <p:nvPr/>
        </p:nvSpPr>
        <p:spPr>
          <a:xfrm>
            <a:off x="4475812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F01B19-FDC4-0A5F-1517-2B628C1F0E79}"/>
              </a:ext>
            </a:extLst>
          </p:cNvPr>
          <p:cNvSpPr txBox="1"/>
          <p:nvPr/>
        </p:nvSpPr>
        <p:spPr>
          <a:xfrm>
            <a:off x="5156863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968B1C-4F68-1F26-73FF-69E37FE96AF3}"/>
              </a:ext>
            </a:extLst>
          </p:cNvPr>
          <p:cNvSpPr txBox="1"/>
          <p:nvPr/>
        </p:nvSpPr>
        <p:spPr>
          <a:xfrm>
            <a:off x="5837915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12702" y="5610983"/>
            <a:ext cx="6655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D3274-FC06-4C64-2952-316795872EB1}"/>
              </a:ext>
            </a:extLst>
          </p:cNvPr>
          <p:cNvSpPr txBox="1"/>
          <p:nvPr/>
        </p:nvSpPr>
        <p:spPr>
          <a:xfrm>
            <a:off x="6881922" y="4459884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00210-8764-4253-B3C7-BDEDAEF6CA54}"/>
              </a:ext>
            </a:extLst>
          </p:cNvPr>
          <p:cNvSpPr txBox="1"/>
          <p:nvPr/>
        </p:nvSpPr>
        <p:spPr>
          <a:xfrm>
            <a:off x="7427043" y="4459883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179EF38-97F3-35AF-4583-FBA1CC5B79AD}"/>
              </a:ext>
            </a:extLst>
          </p:cNvPr>
          <p:cNvSpPr/>
          <p:nvPr/>
        </p:nvSpPr>
        <p:spPr>
          <a:xfrm flipH="1">
            <a:off x="6432066" y="4016977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562463-0938-AFAC-F62A-535B532E6940}"/>
              </a:ext>
            </a:extLst>
          </p:cNvPr>
          <p:cNvSpPr/>
          <p:nvPr/>
        </p:nvSpPr>
        <p:spPr>
          <a:xfrm flipH="1">
            <a:off x="7087269" y="4014796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0677CA4-5C5C-AA27-6050-A844C242767A}"/>
              </a:ext>
            </a:extLst>
          </p:cNvPr>
          <p:cNvSpPr/>
          <p:nvPr/>
        </p:nvSpPr>
        <p:spPr>
          <a:xfrm flipH="1">
            <a:off x="4906508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6170355" y="2140247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5C15A-8014-09AD-5DF7-01D372911B40}"/>
              </a:ext>
            </a:extLst>
          </p:cNvPr>
          <p:cNvSpPr txBox="1"/>
          <p:nvPr/>
        </p:nvSpPr>
        <p:spPr>
          <a:xfrm>
            <a:off x="6493118" y="361688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AA697-8F26-95C5-B831-FD0F41B2A542}"/>
              </a:ext>
            </a:extLst>
          </p:cNvPr>
          <p:cNvSpPr txBox="1"/>
          <p:nvPr/>
        </p:nvSpPr>
        <p:spPr>
          <a:xfrm>
            <a:off x="7144456" y="3613301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761886" y="1419439"/>
            <a:ext cx="6012778" cy="1950379"/>
          </a:xfrm>
          <a:prstGeom prst="wedgeRoundRectCallout">
            <a:avLst>
              <a:gd name="adj1" fmla="val -71586"/>
              <a:gd name="adj2" fmla="val 3009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Jasmine: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find 100% and subtract it from 1%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690107" y="3538269"/>
            <a:ext cx="6012778" cy="1950379"/>
          </a:xfrm>
          <a:prstGeom prst="wedgeRoundRectCallout">
            <a:avLst>
              <a:gd name="adj1" fmla="val -70226"/>
              <a:gd name="adj2" fmla="val 3012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find 90% and add it to 9%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649F3A-AC3E-A266-D2E2-246B96A06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37" y="2011602"/>
            <a:ext cx="1598718" cy="1598718"/>
          </a:xfrm>
          <a:prstGeom prst="rect">
            <a:avLst/>
          </a:prstGeom>
        </p:spPr>
      </p:pic>
      <p:pic>
        <p:nvPicPr>
          <p:cNvPr id="3" name="Picture 2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57480CC6-B511-0139-E010-D5E28F8AE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35" y="4117263"/>
            <a:ext cx="1510926" cy="15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542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100% of 400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378827" y="1709163"/>
            <a:ext cx="100635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78827" y="2682502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378827" y="3655841"/>
            <a:ext cx="100353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396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378827" y="4629180"/>
            <a:ext cx="100636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1% of 400 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99% of 400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99% of 500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547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99% of 700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7972176" y="1752620"/>
            <a:ext cx="10063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693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919654" y="2725959"/>
            <a:ext cx="10588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975003" y="3699298"/>
            <a:ext cx="100353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990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675766" y="4668771"/>
            <a:ext cx="130276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49.5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90% of 700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360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99% of 1000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99% of 50 = </a:t>
            </a:r>
          </a:p>
        </p:txBody>
      </p:sp>
    </p:spTree>
    <p:extLst>
      <p:ext uri="{BB962C8B-B14F-4D97-AF65-F5344CB8AC3E}">
        <p14:creationId xmlns:p14="http://schemas.microsoft.com/office/powerpoint/2010/main" val="244854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28898" cy="2020610"/>
            <a:chOff x="3350600" y="1208197"/>
            <a:chExt cx="672889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350600" y="1418364"/>
              <a:ext cx="6728898" cy="8928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99% of a number is the same as 9/10 of a number?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3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1426</TotalTime>
  <Words>410</Words>
  <Application>Microsoft Office PowerPoint</Application>
  <PresentationFormat>On-screen Show (4:3)</PresentationFormat>
  <Paragraphs>184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81</cp:revision>
  <dcterms:created xsi:type="dcterms:W3CDTF">2013-01-27T09:14:16Z</dcterms:created>
  <dcterms:modified xsi:type="dcterms:W3CDTF">2026-02-10T21:26:49Z</dcterms:modified>
  <cp:category/>
</cp:coreProperties>
</file>