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328" r:id="rId3"/>
    <p:sldId id="330" r:id="rId4"/>
    <p:sldId id="331" r:id="rId5"/>
    <p:sldId id="332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253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260BEDA-772E-65B2-2B48-6DCA71257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64498" y="2502575"/>
            <a:ext cx="3631271" cy="3433651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86199" y="6303219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48622C-8B68-8EB5-03DD-70E876324E39}"/>
              </a:ext>
            </a:extLst>
          </p:cNvPr>
          <p:cNvSpPr/>
          <p:nvPr/>
        </p:nvSpPr>
        <p:spPr>
          <a:xfrm>
            <a:off x="1266813" y="130063"/>
            <a:ext cx="76182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4: 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Near-Doubles Subtraction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1DCEAD-EB14-1810-20DC-D97A8AC9B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DA35911-BFC4-8B8A-B4B2-40A18C05931B}"/>
              </a:ext>
            </a:extLst>
          </p:cNvPr>
          <p:cNvSpPr/>
          <p:nvPr/>
        </p:nvSpPr>
        <p:spPr>
          <a:xfrm>
            <a:off x="2652215" y="-33125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87A98C-FC52-DF95-7C47-5A67FC80370A}"/>
              </a:ext>
            </a:extLst>
          </p:cNvPr>
          <p:cNvSpPr/>
          <p:nvPr/>
        </p:nvSpPr>
        <p:spPr>
          <a:xfrm>
            <a:off x="3667049" y="3434677"/>
            <a:ext cx="997237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2B27FA-658F-948C-EE61-16B9432F0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C4F0B40-F6EA-547D-8F07-D2A3F7657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12" y="148451"/>
            <a:ext cx="1233968" cy="123396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429F220-54E9-BC8D-82DB-0635E8710881}"/>
              </a:ext>
            </a:extLst>
          </p:cNvPr>
          <p:cNvSpPr/>
          <p:nvPr/>
        </p:nvSpPr>
        <p:spPr>
          <a:xfrm>
            <a:off x="1396278" y="4220445"/>
            <a:ext cx="6219169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you notice?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652588-5B60-1AD3-49CC-360DB5D968CA}"/>
              </a:ext>
            </a:extLst>
          </p:cNvPr>
          <p:cNvSpPr/>
          <p:nvPr/>
        </p:nvSpPr>
        <p:spPr>
          <a:xfrm>
            <a:off x="-164221" y="5192182"/>
            <a:ext cx="8446310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 and 3 are near _______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9C32610-7E4F-BA35-7D11-6B6722074C61}"/>
              </a:ext>
            </a:extLst>
          </p:cNvPr>
          <p:cNvGrpSpPr/>
          <p:nvPr/>
        </p:nvGrpSpPr>
        <p:grpSpPr>
          <a:xfrm>
            <a:off x="2946469" y="1256377"/>
            <a:ext cx="3254828" cy="761747"/>
            <a:chOff x="2525486" y="2343862"/>
            <a:chExt cx="3254828" cy="76174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5EF1A20-341D-83FD-D4CD-AEA51DDA2EB3}"/>
                </a:ext>
              </a:extLst>
            </p:cNvPr>
            <p:cNvSpPr/>
            <p:nvPr/>
          </p:nvSpPr>
          <p:spPr>
            <a:xfrm>
              <a:off x="2525486" y="2343862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951B62B-E093-B6F5-D0A9-1AB1C9D795F6}"/>
                </a:ext>
              </a:extLst>
            </p:cNvPr>
            <p:cNvSpPr/>
            <p:nvPr/>
          </p:nvSpPr>
          <p:spPr>
            <a:xfrm>
              <a:off x="3341914" y="2343862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7414718-0BBE-C2E2-615F-272C62973223}"/>
                </a:ext>
              </a:extLst>
            </p:cNvPr>
            <p:cNvSpPr/>
            <p:nvPr/>
          </p:nvSpPr>
          <p:spPr>
            <a:xfrm>
              <a:off x="4158342" y="2343862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793409F-C7B6-F008-47D6-920A379274D2}"/>
                </a:ext>
              </a:extLst>
            </p:cNvPr>
            <p:cNvSpPr/>
            <p:nvPr/>
          </p:nvSpPr>
          <p:spPr>
            <a:xfrm>
              <a:off x="4974771" y="2343862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D04E26-66AD-9725-3C4F-076A5A393A8F}"/>
              </a:ext>
            </a:extLst>
          </p:cNvPr>
          <p:cNvGrpSpPr/>
          <p:nvPr/>
        </p:nvGrpSpPr>
        <p:grpSpPr>
          <a:xfrm>
            <a:off x="2946469" y="2160690"/>
            <a:ext cx="2438399" cy="761747"/>
            <a:chOff x="2525486" y="2343862"/>
            <a:chExt cx="2438399" cy="761747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41B954A-9F53-B39A-4C9F-BCD4D73B4E5E}"/>
                </a:ext>
              </a:extLst>
            </p:cNvPr>
            <p:cNvSpPr/>
            <p:nvPr/>
          </p:nvSpPr>
          <p:spPr>
            <a:xfrm>
              <a:off x="2525486" y="2343862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94AD33FD-0376-67ED-E623-C23AB7C84177}"/>
                </a:ext>
              </a:extLst>
            </p:cNvPr>
            <p:cNvSpPr/>
            <p:nvPr/>
          </p:nvSpPr>
          <p:spPr>
            <a:xfrm>
              <a:off x="3341914" y="2343862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4455EF9-FD73-A8E0-F7D5-13025BF19B60}"/>
                </a:ext>
              </a:extLst>
            </p:cNvPr>
            <p:cNvSpPr/>
            <p:nvPr/>
          </p:nvSpPr>
          <p:spPr>
            <a:xfrm>
              <a:off x="4158342" y="2343862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Left Brace 20">
            <a:extLst>
              <a:ext uri="{FF2B5EF4-FFF2-40B4-BE49-F238E27FC236}">
                <a16:creationId xmlns:a16="http://schemas.microsoft.com/office/drawing/2014/main" id="{31378C22-4120-235F-1735-178BA8196B02}"/>
              </a:ext>
            </a:extLst>
          </p:cNvPr>
          <p:cNvSpPr/>
          <p:nvPr/>
        </p:nvSpPr>
        <p:spPr>
          <a:xfrm rot="5400000">
            <a:off x="4334079" y="-713082"/>
            <a:ext cx="468723" cy="3254830"/>
          </a:xfrm>
          <a:prstGeom prst="leftBrace">
            <a:avLst>
              <a:gd name="adj1" fmla="val 24048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345EB63A-57A8-CBA5-0761-AE4CEC356C60}"/>
              </a:ext>
            </a:extLst>
          </p:cNvPr>
          <p:cNvSpPr/>
          <p:nvPr/>
        </p:nvSpPr>
        <p:spPr>
          <a:xfrm rot="16200000">
            <a:off x="3934028" y="1983837"/>
            <a:ext cx="468723" cy="2432957"/>
          </a:xfrm>
          <a:prstGeom prst="leftBrace">
            <a:avLst>
              <a:gd name="adj1" fmla="val 24048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283585-03AB-0E1B-8BFE-AED73D43BC95}"/>
              </a:ext>
            </a:extLst>
          </p:cNvPr>
          <p:cNvSpPr/>
          <p:nvPr/>
        </p:nvSpPr>
        <p:spPr>
          <a:xfrm>
            <a:off x="4171487" y="5129073"/>
            <a:ext cx="4722841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E132F24-72EB-D75D-79CD-B0CE0DF2F70C}"/>
              </a:ext>
            </a:extLst>
          </p:cNvPr>
          <p:cNvSpPr/>
          <p:nvPr/>
        </p:nvSpPr>
        <p:spPr>
          <a:xfrm>
            <a:off x="1978142" y="4267518"/>
            <a:ext cx="8446310" cy="214674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 is ___ more than 3</a:t>
            </a:r>
          </a:p>
          <a:p>
            <a:endParaRPr lang="en-US" sz="4500" b="1" dirty="0">
              <a:ln w="3810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is ___ less than 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07AFFE2-FED6-BC36-740F-DAB9A37D8728}"/>
              </a:ext>
            </a:extLst>
          </p:cNvPr>
          <p:cNvSpPr/>
          <p:nvPr/>
        </p:nvSpPr>
        <p:spPr>
          <a:xfrm>
            <a:off x="3266063" y="4220444"/>
            <a:ext cx="1230472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5BDF60F-4319-E39B-2530-051391CCB4A3}"/>
              </a:ext>
            </a:extLst>
          </p:cNvPr>
          <p:cNvSpPr/>
          <p:nvPr/>
        </p:nvSpPr>
        <p:spPr>
          <a:xfrm>
            <a:off x="3147661" y="5568215"/>
            <a:ext cx="1230472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D1E60A7-4868-15DA-37EB-78C07627D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37" y="148863"/>
            <a:ext cx="1233556" cy="123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8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7" grpId="0"/>
      <p:bldP spid="27" grpId="1"/>
      <p:bldP spid="28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14E77A-A4CC-B77F-B741-1663C96C1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CC4EBD4-70F2-A180-147B-D3B97560F659}"/>
              </a:ext>
            </a:extLst>
          </p:cNvPr>
          <p:cNvSpPr/>
          <p:nvPr/>
        </p:nvSpPr>
        <p:spPr>
          <a:xfrm>
            <a:off x="2652215" y="-33125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2EC2CB-C589-9667-7735-A9C283C5CC16}"/>
              </a:ext>
            </a:extLst>
          </p:cNvPr>
          <p:cNvSpPr/>
          <p:nvPr/>
        </p:nvSpPr>
        <p:spPr>
          <a:xfrm>
            <a:off x="2569476" y="4081536"/>
            <a:ext cx="3626380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4 – 3 =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79C7CC-F16F-A130-5C17-F49246D02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3B534D4-8FEB-CF69-3598-99DA48551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12" y="148451"/>
            <a:ext cx="1233968" cy="12339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11A673D-D7EC-0DDD-C0E0-3D2BB0E529FC}"/>
              </a:ext>
            </a:extLst>
          </p:cNvPr>
          <p:cNvSpPr/>
          <p:nvPr/>
        </p:nvSpPr>
        <p:spPr>
          <a:xfrm>
            <a:off x="5395754" y="1256377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540C0C01-770C-A475-CC17-BB154FCD8407}"/>
              </a:ext>
            </a:extLst>
          </p:cNvPr>
          <p:cNvSpPr/>
          <p:nvPr/>
        </p:nvSpPr>
        <p:spPr>
          <a:xfrm rot="5400000">
            <a:off x="4334079" y="-713082"/>
            <a:ext cx="468723" cy="3254830"/>
          </a:xfrm>
          <a:prstGeom prst="leftBrace">
            <a:avLst>
              <a:gd name="adj1" fmla="val 24048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888E98E-B570-55E6-6DFA-ABE9C0A0C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37" y="148863"/>
            <a:ext cx="1233556" cy="123355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EC6C81B-A794-3064-F52F-7F62148E040E}"/>
              </a:ext>
            </a:extLst>
          </p:cNvPr>
          <p:cNvGrpSpPr/>
          <p:nvPr/>
        </p:nvGrpSpPr>
        <p:grpSpPr>
          <a:xfrm>
            <a:off x="2946469" y="1256377"/>
            <a:ext cx="2449285" cy="2099899"/>
            <a:chOff x="2946469" y="1256377"/>
            <a:chExt cx="2449285" cy="209989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3E4406D-124D-091C-9E5D-C7AAEFF05898}"/>
                </a:ext>
              </a:extLst>
            </p:cNvPr>
            <p:cNvSpPr/>
            <p:nvPr/>
          </p:nvSpPr>
          <p:spPr>
            <a:xfrm>
              <a:off x="2946469" y="1256377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088A4F7-11EA-7A52-A205-3CD914B1A5CF}"/>
                </a:ext>
              </a:extLst>
            </p:cNvPr>
            <p:cNvSpPr/>
            <p:nvPr/>
          </p:nvSpPr>
          <p:spPr>
            <a:xfrm>
              <a:off x="3762897" y="1256377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968DDFD-D107-F276-8408-71C6448EAB18}"/>
                </a:ext>
              </a:extLst>
            </p:cNvPr>
            <p:cNvSpPr/>
            <p:nvPr/>
          </p:nvSpPr>
          <p:spPr>
            <a:xfrm>
              <a:off x="4579325" y="1256377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5B97223-7A24-4214-606C-9ED6BAE6880F}"/>
                </a:ext>
              </a:extLst>
            </p:cNvPr>
            <p:cNvSpPr/>
            <p:nvPr/>
          </p:nvSpPr>
          <p:spPr>
            <a:xfrm>
              <a:off x="3677935" y="2594529"/>
              <a:ext cx="997237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A0D80FEA-0013-0B01-2A2D-4A229AC94905}"/>
                </a:ext>
              </a:extLst>
            </p:cNvPr>
            <p:cNvSpPr/>
            <p:nvPr/>
          </p:nvSpPr>
          <p:spPr>
            <a:xfrm rot="16200000">
              <a:off x="3944914" y="1143689"/>
              <a:ext cx="468723" cy="2432957"/>
            </a:xfrm>
            <a:prstGeom prst="leftBrace">
              <a:avLst>
                <a:gd name="adj1" fmla="val 24048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C3E3E27-2E52-04F6-9E7E-9C99F3EA23E1}"/>
              </a:ext>
            </a:extLst>
          </p:cNvPr>
          <p:cNvSpPr/>
          <p:nvPr/>
        </p:nvSpPr>
        <p:spPr>
          <a:xfrm>
            <a:off x="4653750" y="4067403"/>
            <a:ext cx="3626380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76379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87EDEB-4660-F87C-208C-55CBEA7E8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FB1A851-61B2-194F-FA6E-8B5598C9B784}"/>
              </a:ext>
            </a:extLst>
          </p:cNvPr>
          <p:cNvSpPr/>
          <p:nvPr/>
        </p:nvSpPr>
        <p:spPr>
          <a:xfrm>
            <a:off x="3266063" y="-17925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CCFC5A-3E4D-7255-C00A-B6652C3F4913}"/>
              </a:ext>
            </a:extLst>
          </p:cNvPr>
          <p:cNvSpPr/>
          <p:nvPr/>
        </p:nvSpPr>
        <p:spPr>
          <a:xfrm>
            <a:off x="4287535" y="3413291"/>
            <a:ext cx="997237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440D17-6602-B5CC-9B8E-6B015D228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0C526C95-9ADB-C654-7473-777D1C5C9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12" y="148451"/>
            <a:ext cx="1233968" cy="123396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745C4BF-D59C-EAD0-EE68-6B7FE4F92745}"/>
              </a:ext>
            </a:extLst>
          </p:cNvPr>
          <p:cNvSpPr/>
          <p:nvPr/>
        </p:nvSpPr>
        <p:spPr>
          <a:xfrm>
            <a:off x="1396278" y="4220445"/>
            <a:ext cx="6219169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you notice?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5FFE14-0396-9E68-AF5E-20EAD9264D6B}"/>
              </a:ext>
            </a:extLst>
          </p:cNvPr>
          <p:cNvSpPr/>
          <p:nvPr/>
        </p:nvSpPr>
        <p:spPr>
          <a:xfrm>
            <a:off x="-164221" y="5192182"/>
            <a:ext cx="8446310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 and 6 are near _______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9D4441-13E6-5C72-1939-D7FC009C47F1}"/>
              </a:ext>
            </a:extLst>
          </p:cNvPr>
          <p:cNvGrpSpPr/>
          <p:nvPr/>
        </p:nvGrpSpPr>
        <p:grpSpPr>
          <a:xfrm>
            <a:off x="2336869" y="1256377"/>
            <a:ext cx="3254828" cy="761747"/>
            <a:chOff x="2525486" y="2343862"/>
            <a:chExt cx="3254828" cy="76174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BA58B78-FDB4-6E37-EDAD-CD4B262DBA92}"/>
                </a:ext>
              </a:extLst>
            </p:cNvPr>
            <p:cNvSpPr/>
            <p:nvPr/>
          </p:nvSpPr>
          <p:spPr>
            <a:xfrm>
              <a:off x="2525486" y="2343862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931554D-ED3D-B5C3-08B6-0A55F796455E}"/>
                </a:ext>
              </a:extLst>
            </p:cNvPr>
            <p:cNvSpPr/>
            <p:nvPr/>
          </p:nvSpPr>
          <p:spPr>
            <a:xfrm>
              <a:off x="3341914" y="2343862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71808CE-DC4C-6A9D-54A6-D3392235F45B}"/>
                </a:ext>
              </a:extLst>
            </p:cNvPr>
            <p:cNvSpPr/>
            <p:nvPr/>
          </p:nvSpPr>
          <p:spPr>
            <a:xfrm>
              <a:off x="4158342" y="2343862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93D9094-9FC9-F2D9-933D-399F90A9CC58}"/>
                </a:ext>
              </a:extLst>
            </p:cNvPr>
            <p:cNvSpPr/>
            <p:nvPr/>
          </p:nvSpPr>
          <p:spPr>
            <a:xfrm>
              <a:off x="4974771" y="2343862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BA0659-58B4-B4C3-0998-FEDCE23B46CE}"/>
              </a:ext>
            </a:extLst>
          </p:cNvPr>
          <p:cNvGrpSpPr/>
          <p:nvPr/>
        </p:nvGrpSpPr>
        <p:grpSpPr>
          <a:xfrm>
            <a:off x="2336869" y="2146951"/>
            <a:ext cx="2438399" cy="761747"/>
            <a:chOff x="2525486" y="2343862"/>
            <a:chExt cx="2438399" cy="761747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367F78D-31F4-A1FA-4F93-040497BED42C}"/>
                </a:ext>
              </a:extLst>
            </p:cNvPr>
            <p:cNvSpPr/>
            <p:nvPr/>
          </p:nvSpPr>
          <p:spPr>
            <a:xfrm>
              <a:off x="2525486" y="2343862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4A4677E-784C-741C-B05F-BE550E362D27}"/>
                </a:ext>
              </a:extLst>
            </p:cNvPr>
            <p:cNvSpPr/>
            <p:nvPr/>
          </p:nvSpPr>
          <p:spPr>
            <a:xfrm>
              <a:off x="3341914" y="2343862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075CAE7-6782-D4BA-7120-9F942B8DE906}"/>
                </a:ext>
              </a:extLst>
            </p:cNvPr>
            <p:cNvSpPr/>
            <p:nvPr/>
          </p:nvSpPr>
          <p:spPr>
            <a:xfrm>
              <a:off x="4158342" y="2343862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Left Brace 20">
            <a:extLst>
              <a:ext uri="{FF2B5EF4-FFF2-40B4-BE49-F238E27FC236}">
                <a16:creationId xmlns:a16="http://schemas.microsoft.com/office/drawing/2014/main" id="{4D1E3C2F-1D87-A52C-7F0B-8B1F5B0149A4}"/>
              </a:ext>
            </a:extLst>
          </p:cNvPr>
          <p:cNvSpPr/>
          <p:nvPr/>
        </p:nvSpPr>
        <p:spPr>
          <a:xfrm rot="5400000">
            <a:off x="4904638" y="-1903502"/>
            <a:ext cx="468723" cy="5615148"/>
          </a:xfrm>
          <a:prstGeom prst="leftBrace">
            <a:avLst>
              <a:gd name="adj1" fmla="val 24048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D3BB7582-811D-8E83-828C-EBF13EF8F23A}"/>
              </a:ext>
            </a:extLst>
          </p:cNvPr>
          <p:cNvSpPr/>
          <p:nvPr/>
        </p:nvSpPr>
        <p:spPr>
          <a:xfrm rot="16200000">
            <a:off x="4555415" y="766452"/>
            <a:ext cx="468723" cy="4894932"/>
          </a:xfrm>
          <a:prstGeom prst="leftBrace">
            <a:avLst>
              <a:gd name="adj1" fmla="val 24048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EE7937-7643-9E5F-55CA-7DA5CFA93379}"/>
              </a:ext>
            </a:extLst>
          </p:cNvPr>
          <p:cNvSpPr/>
          <p:nvPr/>
        </p:nvSpPr>
        <p:spPr>
          <a:xfrm>
            <a:off x="4171487" y="5129073"/>
            <a:ext cx="4722841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94C078D-883A-0F1E-48EE-DA31856148C0}"/>
              </a:ext>
            </a:extLst>
          </p:cNvPr>
          <p:cNvSpPr/>
          <p:nvPr/>
        </p:nvSpPr>
        <p:spPr>
          <a:xfrm>
            <a:off x="1990224" y="4245096"/>
            <a:ext cx="8446310" cy="214674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 is ___ more than 6</a:t>
            </a:r>
          </a:p>
          <a:p>
            <a:endParaRPr lang="en-US" sz="4500" b="1" dirty="0">
              <a:ln w="3810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 is ___ less than 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A954719-EF50-F08C-847E-DC3956D179A8}"/>
              </a:ext>
            </a:extLst>
          </p:cNvPr>
          <p:cNvSpPr/>
          <p:nvPr/>
        </p:nvSpPr>
        <p:spPr>
          <a:xfrm>
            <a:off x="3266063" y="4220444"/>
            <a:ext cx="1230472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D08B884-C611-40BA-F988-A6E8A3D386DF}"/>
              </a:ext>
            </a:extLst>
          </p:cNvPr>
          <p:cNvSpPr/>
          <p:nvPr/>
        </p:nvSpPr>
        <p:spPr>
          <a:xfrm>
            <a:off x="3147661" y="5568215"/>
            <a:ext cx="1230472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C459E22-6459-4842-31B8-718F90493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37" y="148863"/>
            <a:ext cx="1233556" cy="123355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7AF1E71-D69E-2A8A-5FD0-EC36506BCAB8}"/>
              </a:ext>
            </a:extLst>
          </p:cNvPr>
          <p:cNvGrpSpPr/>
          <p:nvPr/>
        </p:nvGrpSpPr>
        <p:grpSpPr>
          <a:xfrm>
            <a:off x="5604387" y="1256376"/>
            <a:ext cx="2438399" cy="761747"/>
            <a:chOff x="2525486" y="2343862"/>
            <a:chExt cx="2438399" cy="76174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932F468-F5E7-9A77-82D9-9B8D7BD14E0F}"/>
                </a:ext>
              </a:extLst>
            </p:cNvPr>
            <p:cNvSpPr/>
            <p:nvPr/>
          </p:nvSpPr>
          <p:spPr>
            <a:xfrm>
              <a:off x="2525486" y="2343862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AFD48A9-EF83-A87D-760A-44019BA92A02}"/>
                </a:ext>
              </a:extLst>
            </p:cNvPr>
            <p:cNvSpPr/>
            <p:nvPr/>
          </p:nvSpPr>
          <p:spPr>
            <a:xfrm>
              <a:off x="3341914" y="2343862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E7E9204-7DF6-5B36-C5F8-E3DCE64B623A}"/>
                </a:ext>
              </a:extLst>
            </p:cNvPr>
            <p:cNvSpPr/>
            <p:nvPr/>
          </p:nvSpPr>
          <p:spPr>
            <a:xfrm>
              <a:off x="4158342" y="2343862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1CEBE88-7228-A8DE-D7F4-03FE74481919}"/>
              </a:ext>
            </a:extLst>
          </p:cNvPr>
          <p:cNvGrpSpPr/>
          <p:nvPr/>
        </p:nvGrpSpPr>
        <p:grpSpPr>
          <a:xfrm>
            <a:off x="4787958" y="2146951"/>
            <a:ext cx="2438399" cy="761747"/>
            <a:chOff x="2525486" y="2343862"/>
            <a:chExt cx="2438399" cy="761747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DDEB6B3-4BF2-EC28-5ED0-E86A51457A00}"/>
                </a:ext>
              </a:extLst>
            </p:cNvPr>
            <p:cNvSpPr/>
            <p:nvPr/>
          </p:nvSpPr>
          <p:spPr>
            <a:xfrm>
              <a:off x="2525486" y="2343862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D784B04-937A-935B-6D1F-9A2B4CE8B0A4}"/>
                </a:ext>
              </a:extLst>
            </p:cNvPr>
            <p:cNvSpPr/>
            <p:nvPr/>
          </p:nvSpPr>
          <p:spPr>
            <a:xfrm>
              <a:off x="3341914" y="2343862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FD53248D-485C-699C-3902-996A459FDC06}"/>
                </a:ext>
              </a:extLst>
            </p:cNvPr>
            <p:cNvSpPr/>
            <p:nvPr/>
          </p:nvSpPr>
          <p:spPr>
            <a:xfrm>
              <a:off x="4158342" y="2343862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8393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7" grpId="0"/>
      <p:bldP spid="27" grpId="1"/>
      <p:bldP spid="28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FC324F-660C-D4AF-8D6F-4D2D6B71B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CC56FA9-6F34-4796-85C1-E76FA6239A96}"/>
              </a:ext>
            </a:extLst>
          </p:cNvPr>
          <p:cNvSpPr/>
          <p:nvPr/>
        </p:nvSpPr>
        <p:spPr>
          <a:xfrm>
            <a:off x="2569476" y="4081536"/>
            <a:ext cx="3626380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7 – 6 =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B8F921-08BB-96CF-D7F0-F89752C50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9CE2F0DC-5D6D-A106-831D-4EBE449D9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12" y="148451"/>
            <a:ext cx="1233968" cy="123396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D6EBD50-AA76-E36E-B0E9-244FFF2FF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37" y="148863"/>
            <a:ext cx="1233556" cy="12335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627D78-37D4-14C9-4C3F-C5091C8DA749}"/>
              </a:ext>
            </a:extLst>
          </p:cNvPr>
          <p:cNvSpPr/>
          <p:nvPr/>
        </p:nvSpPr>
        <p:spPr>
          <a:xfrm>
            <a:off x="4653750" y="4067403"/>
            <a:ext cx="3626380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8F671E-ACDF-2C2D-95AE-528145F673EC}"/>
              </a:ext>
            </a:extLst>
          </p:cNvPr>
          <p:cNvSpPr/>
          <p:nvPr/>
        </p:nvSpPr>
        <p:spPr>
          <a:xfrm>
            <a:off x="3266063" y="-17925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5B33E8AE-2DF4-9435-3787-4391A3EE1338}"/>
              </a:ext>
            </a:extLst>
          </p:cNvPr>
          <p:cNvSpPr/>
          <p:nvPr/>
        </p:nvSpPr>
        <p:spPr>
          <a:xfrm rot="5400000">
            <a:off x="4904638" y="-1903502"/>
            <a:ext cx="468723" cy="5615148"/>
          </a:xfrm>
          <a:prstGeom prst="leftBrace">
            <a:avLst>
              <a:gd name="adj1" fmla="val 24048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D6E5049-7168-0482-0594-89C8D43FA5E2}"/>
              </a:ext>
            </a:extLst>
          </p:cNvPr>
          <p:cNvSpPr/>
          <p:nvPr/>
        </p:nvSpPr>
        <p:spPr>
          <a:xfrm>
            <a:off x="7237243" y="1256376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5399073-9B55-AB01-AB35-BA2CEFEA1467}"/>
              </a:ext>
            </a:extLst>
          </p:cNvPr>
          <p:cNvGrpSpPr/>
          <p:nvPr/>
        </p:nvGrpSpPr>
        <p:grpSpPr>
          <a:xfrm>
            <a:off x="2336869" y="1256376"/>
            <a:ext cx="4900376" cy="2167261"/>
            <a:chOff x="2336869" y="1256376"/>
            <a:chExt cx="4900376" cy="216726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5C9ED93-A5BB-B54E-0842-F19A93A46EB1}"/>
                </a:ext>
              </a:extLst>
            </p:cNvPr>
            <p:cNvGrpSpPr/>
            <p:nvPr/>
          </p:nvGrpSpPr>
          <p:grpSpPr>
            <a:xfrm>
              <a:off x="2336869" y="1256377"/>
              <a:ext cx="3254828" cy="761747"/>
              <a:chOff x="2525486" y="2343862"/>
              <a:chExt cx="3254828" cy="761747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B6EAF4A0-E318-2E17-82B1-4855219B3A0E}"/>
                  </a:ext>
                </a:extLst>
              </p:cNvPr>
              <p:cNvSpPr/>
              <p:nvPr/>
            </p:nvSpPr>
            <p:spPr>
              <a:xfrm>
                <a:off x="2525486" y="2343862"/>
                <a:ext cx="805543" cy="761747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512299A5-9EFC-13C6-CF0E-8AEC027242A2}"/>
                  </a:ext>
                </a:extLst>
              </p:cNvPr>
              <p:cNvSpPr/>
              <p:nvPr/>
            </p:nvSpPr>
            <p:spPr>
              <a:xfrm>
                <a:off x="3341914" y="2343862"/>
                <a:ext cx="805543" cy="761747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8474A67D-0013-892D-2B3A-6B81C698C054}"/>
                  </a:ext>
                </a:extLst>
              </p:cNvPr>
              <p:cNvSpPr/>
              <p:nvPr/>
            </p:nvSpPr>
            <p:spPr>
              <a:xfrm>
                <a:off x="4158342" y="2343862"/>
                <a:ext cx="805543" cy="761747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432DF4FD-70A4-06A2-83ED-3F41AF852FA4}"/>
                  </a:ext>
                </a:extLst>
              </p:cNvPr>
              <p:cNvSpPr/>
              <p:nvPr/>
            </p:nvSpPr>
            <p:spPr>
              <a:xfrm>
                <a:off x="4974771" y="2343862"/>
                <a:ext cx="805543" cy="761747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6" name="Left Brace 25">
              <a:extLst>
                <a:ext uri="{FF2B5EF4-FFF2-40B4-BE49-F238E27FC236}">
                  <a16:creationId xmlns:a16="http://schemas.microsoft.com/office/drawing/2014/main" id="{40713A21-EFA1-90EC-7102-F1363A0A9B4B}"/>
                </a:ext>
              </a:extLst>
            </p:cNvPr>
            <p:cNvSpPr/>
            <p:nvPr/>
          </p:nvSpPr>
          <p:spPr>
            <a:xfrm rot="16200000">
              <a:off x="4555417" y="-71843"/>
              <a:ext cx="468723" cy="4894932"/>
            </a:xfrm>
            <a:prstGeom prst="leftBrace">
              <a:avLst>
                <a:gd name="adj1" fmla="val 24048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19358C0-3F60-6284-3323-3E6D2433D4E9}"/>
                </a:ext>
              </a:extLst>
            </p:cNvPr>
            <p:cNvSpPr/>
            <p:nvPr/>
          </p:nvSpPr>
          <p:spPr>
            <a:xfrm>
              <a:off x="5604387" y="1256376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09AA282E-A1FE-3E83-49DE-B4328263E6F5}"/>
                </a:ext>
              </a:extLst>
            </p:cNvPr>
            <p:cNvSpPr/>
            <p:nvPr/>
          </p:nvSpPr>
          <p:spPr>
            <a:xfrm>
              <a:off x="6420815" y="1256376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52C5623-DFFC-8B57-A637-276556A09954}"/>
                </a:ext>
              </a:extLst>
            </p:cNvPr>
            <p:cNvSpPr/>
            <p:nvPr/>
          </p:nvSpPr>
          <p:spPr>
            <a:xfrm>
              <a:off x="2932506" y="2661890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766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5 - 5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4720183" y="1504427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5 - 4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8 - 8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3DF15-31A7-755C-980F-5AC0833CAF71}"/>
              </a:ext>
            </a:extLst>
          </p:cNvPr>
          <p:cNvSpPr txBox="1"/>
          <p:nvPr/>
        </p:nvSpPr>
        <p:spPr>
          <a:xfrm>
            <a:off x="396102" y="547954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10 - 9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265469" y="451643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8 - 7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4720183" y="2455016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4720183" y="3419832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4720183" y="4457767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4948784" y="5439433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4" name="Picture 3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3524"/>
            <a:ext cx="1327676" cy="13276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063BF9-E0AC-4A8B-2359-3CC38E8A2884}"/>
              </a:ext>
            </a:extLst>
          </p:cNvPr>
          <p:cNvSpPr/>
          <p:nvPr/>
        </p:nvSpPr>
        <p:spPr>
          <a:xfrm>
            <a:off x="6081252" y="2917192"/>
            <a:ext cx="30627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3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Solve without counting</a:t>
            </a: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9" grpId="0"/>
      <p:bldP spid="32" grpId="0"/>
      <p:bldP spid="33" grpId="0"/>
      <p:bldP spid="34" grpId="0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598531" y="31654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368708" y="1982450"/>
            <a:ext cx="8775292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If you subtract two numbers that are next to each other, the answer is 1.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433483" y="4190191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656</TotalTime>
  <Words>150</Words>
  <Application>Microsoft Office PowerPoint</Application>
  <PresentationFormat>On-screen Show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30</cp:revision>
  <dcterms:created xsi:type="dcterms:W3CDTF">2013-01-27T09:14:16Z</dcterms:created>
  <dcterms:modified xsi:type="dcterms:W3CDTF">2026-01-06T09:52:58Z</dcterms:modified>
  <cp:category/>
</cp:coreProperties>
</file>