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82" r:id="rId4"/>
    <p:sldId id="274" r:id="rId5"/>
    <p:sldId id="28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05" y="2275114"/>
            <a:ext cx="2746438" cy="332889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9010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87250" y="454117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4  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  4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0" y="4541171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55040" y="9017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FDCA40F1-4070-C5E7-EEB8-55C1052DA1A8}"/>
              </a:ext>
            </a:extLst>
          </p:cNvPr>
          <p:cNvGrpSpPr/>
          <p:nvPr/>
        </p:nvGrpSpPr>
        <p:grpSpPr>
          <a:xfrm>
            <a:off x="4833761" y="2089202"/>
            <a:ext cx="2418207" cy="1553108"/>
            <a:chOff x="5048459" y="2395846"/>
            <a:chExt cx="2418207" cy="15531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6FE343-1BD9-1FD5-C005-4F600DFA4A17}"/>
                </a:ext>
              </a:extLst>
            </p:cNvPr>
            <p:cNvGrpSpPr/>
            <p:nvPr/>
          </p:nvGrpSpPr>
          <p:grpSpPr>
            <a:xfrm>
              <a:off x="5048459" y="2395846"/>
              <a:ext cx="2418207" cy="1159902"/>
              <a:chOff x="5074585" y="2848696"/>
              <a:chExt cx="2418207" cy="115990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DC10254-4334-B229-2C5A-32993E9199F1}"/>
                  </a:ext>
                </a:extLst>
              </p:cNvPr>
              <p:cNvGrpSpPr/>
              <p:nvPr/>
            </p:nvGrpSpPr>
            <p:grpSpPr>
              <a:xfrm rot="5400000">
                <a:off x="5910112" y="2425918"/>
                <a:ext cx="1159902" cy="2005458"/>
                <a:chOff x="2526511" y="1920327"/>
                <a:chExt cx="1159902" cy="2005458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ADD7651-94EA-9F08-CB6D-37DAC0F8C3EE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16B2455-C09C-7223-FFE3-2DC64817ABE7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36D5E8D-726F-FF3F-FE05-ED7E8154AB01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DAB28D2-0EF9-210B-7615-C5CEA96E6C46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EB5B3848-9B74-95C3-E6CF-F7209749A7B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CC6EEB3C-92EC-6A06-B5A7-F6482D0792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AA854DE8-40C4-DE4E-E97C-8A121812FA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FF245603-79BA-17E8-6E43-D295BC76BE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4096B2FB-096B-B701-CEFC-504B366EAE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4541E6B5-9547-FC33-2B71-72ACF25037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62A358C7-451A-63DA-E4EB-03F0C81AF5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10A23AB0-7971-F10C-B150-DA8C1206D6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10CC4D0-56BF-708E-8137-2E0197AFB1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5A5D262-4A96-5B9C-7789-96A32E4778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7F457D1-7A50-B117-2FE0-3266750F23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550FB697-CC32-921B-84BC-905A3D39DCC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55AE993-601C-2981-8A6D-EFACC5BC2220}"/>
                  </a:ext>
                </a:extLst>
              </p:cNvPr>
              <p:cNvGrpSpPr/>
              <p:nvPr/>
            </p:nvGrpSpPr>
            <p:grpSpPr>
              <a:xfrm rot="16200000">
                <a:off x="4675719" y="3247563"/>
                <a:ext cx="1157732" cy="360000"/>
                <a:chOff x="4763393" y="2017440"/>
                <a:chExt cx="1157732" cy="3600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CE247BD-4B7C-C9B4-525F-667C0EFD1340}"/>
                    </a:ext>
                  </a:extLst>
                </p:cNvPr>
                <p:cNvSpPr/>
                <p:nvPr/>
              </p:nvSpPr>
              <p:spPr>
                <a:xfrm rot="7833128">
                  <a:off x="5561125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BB961CE-D5E2-EBE2-1290-AA4D09FE6686}"/>
                    </a:ext>
                  </a:extLst>
                </p:cNvPr>
                <p:cNvSpPr/>
                <p:nvPr/>
              </p:nvSpPr>
              <p:spPr>
                <a:xfrm rot="7833128">
                  <a:off x="5159510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F2D68C-F21F-51D5-ABF0-6D193E420024}"/>
                    </a:ext>
                  </a:extLst>
                </p:cNvPr>
                <p:cNvSpPr/>
                <p:nvPr/>
              </p:nvSpPr>
              <p:spPr>
                <a:xfrm rot="7833128">
                  <a:off x="4763393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DA397D-8F7B-A235-EAC3-5D6CF182DDAE}"/>
                </a:ext>
              </a:extLst>
            </p:cNvPr>
            <p:cNvGrpSpPr/>
            <p:nvPr/>
          </p:nvGrpSpPr>
          <p:grpSpPr>
            <a:xfrm>
              <a:off x="5048459" y="2789052"/>
              <a:ext cx="2418207" cy="1159902"/>
              <a:chOff x="5074585" y="2848696"/>
              <a:chExt cx="2418207" cy="11599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0218EF5-219A-3BC7-87A0-E16D290EDD89}"/>
                  </a:ext>
                </a:extLst>
              </p:cNvPr>
              <p:cNvGrpSpPr/>
              <p:nvPr/>
            </p:nvGrpSpPr>
            <p:grpSpPr>
              <a:xfrm rot="5400000">
                <a:off x="5910112" y="2425918"/>
                <a:ext cx="1159902" cy="2005458"/>
                <a:chOff x="2526511" y="1920327"/>
                <a:chExt cx="1159902" cy="2005458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379A1F2-881B-E959-83B8-577227801392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D1EEE46-DDC7-2A69-78C6-053D99B6C168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74341FD9-9BD4-6790-0040-FF441D7FD769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FE3A855-14EB-9369-8431-1922DE913725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EF8E5605-4E13-E855-1B61-437F0242FA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56D6E45C-FB8B-BF88-9319-B4FECA581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CEB6331F-01AF-FB1F-8F41-21CA8F50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50A6C26-3028-92F9-49BC-A2DE5A5244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7D0B4FED-F783-3452-1673-0C4C5A5BE6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9595DDA1-8AC7-AF0F-DEC1-12B3F6610D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6A1D812C-4418-BE97-CFA4-A8CF5BA3C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ED79347F-61A3-B8C9-88F9-5FB27D54D8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093FFAA5-779A-C062-DA1B-8D9D88A119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3AAADC0-A6E7-13E6-A2F5-9654FCF571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B5C25E62-A1E8-F1E2-EF6A-FE1F1ECFD8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2F72CF28-D1FA-FE60-6169-B518624D4E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D9CAAE2-8158-488D-FAA2-5F58620CE378}"/>
                  </a:ext>
                </a:extLst>
              </p:cNvPr>
              <p:cNvGrpSpPr/>
              <p:nvPr/>
            </p:nvGrpSpPr>
            <p:grpSpPr>
              <a:xfrm rot="16200000">
                <a:off x="4675719" y="3247563"/>
                <a:ext cx="1157732" cy="360000"/>
                <a:chOff x="4763393" y="2017440"/>
                <a:chExt cx="1157732" cy="360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D80FAA-598E-4600-B43D-862910122D1E}"/>
                    </a:ext>
                  </a:extLst>
                </p:cNvPr>
                <p:cNvSpPr/>
                <p:nvPr/>
              </p:nvSpPr>
              <p:spPr>
                <a:xfrm rot="7833128">
                  <a:off x="5561125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31224BD-4F4F-EC70-F4FA-BDE55FB264C7}"/>
                    </a:ext>
                  </a:extLst>
                </p:cNvPr>
                <p:cNvSpPr/>
                <p:nvPr/>
              </p:nvSpPr>
              <p:spPr>
                <a:xfrm rot="7833128">
                  <a:off x="5159510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3EAD8C7-322F-5A47-BD3C-9246353B1903}"/>
                    </a:ext>
                  </a:extLst>
                </p:cNvPr>
                <p:cNvSpPr/>
                <p:nvPr/>
              </p:nvSpPr>
              <p:spPr>
                <a:xfrm rot="7833128">
                  <a:off x="4763393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FA0CB8-5FC0-6A1C-FABF-ADE9720BD787}"/>
              </a:ext>
            </a:extLst>
          </p:cNvPr>
          <p:cNvGrpSpPr/>
          <p:nvPr/>
        </p:nvGrpSpPr>
        <p:grpSpPr>
          <a:xfrm>
            <a:off x="2143399" y="1652785"/>
            <a:ext cx="1556725" cy="2418724"/>
            <a:chOff x="2474258" y="1507061"/>
            <a:chExt cx="1556725" cy="24187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474258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8D71F12-EF76-D0B8-7FB4-4F6DA258C08E}"/>
                </a:ext>
              </a:extLst>
            </p:cNvPr>
            <p:cNvGrpSpPr/>
            <p:nvPr/>
          </p:nvGrpSpPr>
          <p:grpSpPr>
            <a:xfrm>
              <a:off x="2870375" y="1507061"/>
              <a:ext cx="1160608" cy="2416400"/>
              <a:chOff x="2526511" y="1509385"/>
              <a:chExt cx="1160608" cy="24164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F345B56-216E-ABCD-F08D-188A312F9B09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C02BC0B-96D8-8A84-5529-B9838B076EFE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0842459-9F82-F708-FEDC-FDF0941E116C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3A3CE8C-EDFA-7D11-1B06-54BDE47ECC12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205F2A-A5CC-62E0-DDA0-B723E7FAC0F8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9645C0C-F312-64EF-30B4-36F2B26EE1BB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4A3AD45B-A1FA-68F4-2C82-87216421A405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9261FB7B-52D9-2D33-CF66-6E8B44E4501A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8557871E-C5A6-D9FF-899F-3DE88D1718DC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84ED537-6FD2-8782-E16D-610903CF00F9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F126268-783B-1B81-FD2A-937E6E3826FC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59BE1CE-18BD-4A05-390C-1341B88455D9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A8DD88E-2960-7EDF-A81C-A4A27830CC2C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8F828D1-68CA-FC30-9142-C43A595C9DE1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8E8B51C-F941-8F95-972A-841561EB83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F8FF578-5414-F021-8FC2-41A65F63A1D8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67FE1C0-5E00-964A-532A-877BC827002D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8110E17-F765-59F2-CEA6-9A3138EFAA93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6FF2F71-BF3A-9374-56CA-FD683D7DED2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5434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8698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x 4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827314" y="5911020"/>
            <a:ext cx="743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pic>
        <p:nvPicPr>
          <p:cNvPr id="24" name="Picture 2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12FA259C-5304-FADD-3AB7-116841B21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71" y="1663714"/>
            <a:ext cx="1765286" cy="1765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9510C6-6AE5-8A6C-A8A2-72322752ABCD}"/>
              </a:ext>
            </a:extLst>
          </p:cNvPr>
          <p:cNvSpPr/>
          <p:nvPr/>
        </p:nvSpPr>
        <p:spPr>
          <a:xfrm>
            <a:off x="3030822" y="4455442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364B4-E718-F6AB-4D7F-4970232EC080}"/>
              </a:ext>
            </a:extLst>
          </p:cNvPr>
          <p:cNvGrpSpPr/>
          <p:nvPr/>
        </p:nvGrpSpPr>
        <p:grpSpPr>
          <a:xfrm>
            <a:off x="3865615" y="4455442"/>
            <a:ext cx="1762045" cy="400110"/>
            <a:chOff x="1893312" y="2870438"/>
            <a:chExt cx="1762045" cy="40011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4FAD577-DEA9-28BC-B37C-E9F2A950E498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2733AB-86BE-FBD4-2734-D50F65F05F4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38581D-24F0-5A8C-0742-EE4E640D7926}"/>
              </a:ext>
            </a:extLst>
          </p:cNvPr>
          <p:cNvGrpSpPr/>
          <p:nvPr/>
        </p:nvGrpSpPr>
        <p:grpSpPr>
          <a:xfrm>
            <a:off x="6527757" y="4455442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65BB67-45DB-487F-0C23-2AE6151C17F2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0B3B6A-F4F4-E061-7513-BE924E5A946C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7B9EB8C-0852-B65E-A029-CFECFE20A2B1}"/>
              </a:ext>
            </a:extLst>
          </p:cNvPr>
          <p:cNvSpPr/>
          <p:nvPr/>
        </p:nvSpPr>
        <p:spPr>
          <a:xfrm>
            <a:off x="5370595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EB51BC-4833-80FE-1A45-55B5B5A8AFBA}"/>
              </a:ext>
            </a:extLst>
          </p:cNvPr>
          <p:cNvSpPr/>
          <p:nvPr/>
        </p:nvSpPr>
        <p:spPr>
          <a:xfrm>
            <a:off x="7868004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689B94E-D23F-E793-F863-390A931B2969}"/>
              </a:ext>
            </a:extLst>
          </p:cNvPr>
          <p:cNvSpPr/>
          <p:nvPr/>
        </p:nvSpPr>
        <p:spPr>
          <a:xfrm>
            <a:off x="2806718" y="3599442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Alice: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use the double, then double again strategy.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72C96C-4B87-4543-476C-8A5A08C2C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61" y="3874150"/>
            <a:ext cx="1914304" cy="19143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66EEC7-31E3-9461-4B25-3FBF80EA18A6}"/>
              </a:ext>
            </a:extLst>
          </p:cNvPr>
          <p:cNvCxnSpPr>
            <a:cxnSpLocks/>
            <a:endCxn id="31" idx="0"/>
          </p:cNvCxnSpPr>
          <p:nvPr/>
        </p:nvCxnSpPr>
        <p:spPr>
          <a:xfrm flipV="1">
            <a:off x="3132875" y="2654028"/>
            <a:ext cx="5250551" cy="175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3BCE6960-A98F-9D32-C04C-7610AED5A88F}"/>
              </a:ext>
            </a:extLst>
          </p:cNvPr>
          <p:cNvSpPr/>
          <p:nvPr/>
        </p:nvSpPr>
        <p:spPr>
          <a:xfrm flipH="1">
            <a:off x="3141950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A8FF0-AEBA-115A-AC46-53C5FB392F8D}"/>
              </a:ext>
            </a:extLst>
          </p:cNvPr>
          <p:cNvSpPr txBox="1"/>
          <p:nvPr/>
        </p:nvSpPr>
        <p:spPr>
          <a:xfrm>
            <a:off x="3051640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79DC7-8941-CF50-9CFE-8DD03C1CF6B5}"/>
              </a:ext>
            </a:extLst>
          </p:cNvPr>
          <p:cNvSpPr txBox="1"/>
          <p:nvPr/>
        </p:nvSpPr>
        <p:spPr>
          <a:xfrm>
            <a:off x="4232213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F926C-1FB3-0A78-9758-EFCBBAE76A7D}"/>
              </a:ext>
            </a:extLst>
          </p:cNvPr>
          <p:cNvSpPr txBox="1"/>
          <p:nvPr/>
        </p:nvSpPr>
        <p:spPr>
          <a:xfrm>
            <a:off x="5412786" y="2657851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9266D-2B17-A5EB-D63F-FDCCC1A198E1}"/>
              </a:ext>
            </a:extLst>
          </p:cNvPr>
          <p:cNvSpPr txBox="1"/>
          <p:nvPr/>
        </p:nvSpPr>
        <p:spPr>
          <a:xfrm>
            <a:off x="6702288" y="2657851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D967C-A0D2-BC58-78AF-EAE2A27B6103}"/>
              </a:ext>
            </a:extLst>
          </p:cNvPr>
          <p:cNvSpPr txBox="1"/>
          <p:nvPr/>
        </p:nvSpPr>
        <p:spPr>
          <a:xfrm>
            <a:off x="3566746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98B2C-7ED1-86F5-2D86-13D38CCD7627}"/>
              </a:ext>
            </a:extLst>
          </p:cNvPr>
          <p:cNvSpPr txBox="1"/>
          <p:nvPr/>
        </p:nvSpPr>
        <p:spPr>
          <a:xfrm>
            <a:off x="4776994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1E8C4-D9DB-3569-1210-1F192B8B3CBE}"/>
              </a:ext>
            </a:extLst>
          </p:cNvPr>
          <p:cNvSpPr txBox="1"/>
          <p:nvPr/>
        </p:nvSpPr>
        <p:spPr>
          <a:xfrm>
            <a:off x="5987241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A85A2A4-9C82-A651-6CC0-EB1C1CC56505}"/>
              </a:ext>
            </a:extLst>
          </p:cNvPr>
          <p:cNvSpPr/>
          <p:nvPr/>
        </p:nvSpPr>
        <p:spPr>
          <a:xfrm flipH="1">
            <a:off x="4394747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8496D3E-B5FE-25C7-FFDE-2F03084CDC35}"/>
              </a:ext>
            </a:extLst>
          </p:cNvPr>
          <p:cNvSpPr/>
          <p:nvPr/>
        </p:nvSpPr>
        <p:spPr>
          <a:xfrm flipH="1">
            <a:off x="5658594" y="2157854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C108E9-ECEE-15E4-47DB-34A8BC797B18}"/>
              </a:ext>
            </a:extLst>
          </p:cNvPr>
          <p:cNvSpPr txBox="1"/>
          <p:nvPr/>
        </p:nvSpPr>
        <p:spPr>
          <a:xfrm>
            <a:off x="8066695" y="2654028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32</a:t>
            </a:r>
            <a:endParaRPr lang="en-GB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5E525B-0E52-9FA9-F0DE-6760E6354A59}"/>
              </a:ext>
            </a:extLst>
          </p:cNvPr>
          <p:cNvSpPr txBox="1"/>
          <p:nvPr/>
        </p:nvSpPr>
        <p:spPr>
          <a:xfrm>
            <a:off x="7351648" y="1700012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3E8082BE-E9C0-7E02-2B4E-4421AE4AE77E}"/>
              </a:ext>
            </a:extLst>
          </p:cNvPr>
          <p:cNvSpPr/>
          <p:nvPr/>
        </p:nvSpPr>
        <p:spPr>
          <a:xfrm flipH="1">
            <a:off x="7023001" y="2154031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51761" y="1455860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8s, four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93928" y="1929593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289972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38698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483998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581011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4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477173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74186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17992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27979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7612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190098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 x 9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28711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 x 4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384124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6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481137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9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72000" y="5781503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4 x 10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6859701" y="4749295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44047" y="568959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6838363" y="177678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6838363" y="277553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6838364" y="373881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</TotalTime>
  <Words>230</Words>
  <Application>Microsoft Office PowerPoint</Application>
  <PresentationFormat>On-screen Show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2026-01-21T08:20:37Z</dcterms:modified>
  <cp:category/>
</cp:coreProperties>
</file>