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28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0FB2-E8B2-4759-AFB8-159761E2BB4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F013C-AFCD-4282-B76B-07E508C70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F013C-AFCD-4282-B76B-07E508C70E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3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82" y="2117096"/>
            <a:ext cx="3352802" cy="406385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1" y="63685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7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12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12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12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12 x 6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12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68097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46760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046759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046759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046760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12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 x 12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12 x 9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12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12 x 12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18480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16346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16346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16346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16346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952</TotalTime>
  <Words>138</Words>
  <Application>Microsoft Office PowerPoint</Application>
  <PresentationFormat>On-screen Show (4:3)</PresentationFormat>
  <Paragraphs>49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2026-01-29T13:31:41Z</dcterms:modified>
  <cp:category/>
</cp:coreProperties>
</file>