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4" r:id="rId3"/>
    <p:sldId id="300" r:id="rId4"/>
    <p:sldId id="289" r:id="rId5"/>
    <p:sldId id="30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24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382174" y="365517"/>
            <a:ext cx="4960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100 equal parts.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5615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EB54B9-18C0-E331-656B-E7F305F95254}"/>
              </a:ext>
            </a:extLst>
          </p:cNvPr>
          <p:cNvSpPr txBox="1"/>
          <p:nvPr/>
        </p:nvSpPr>
        <p:spPr>
          <a:xfrm>
            <a:off x="2541641" y="580960"/>
            <a:ext cx="464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There are now 100 equal parts</a:t>
            </a:r>
            <a:endParaRPr lang="en-GB" sz="28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ACA47B-26D8-43BE-9246-3AB98EE21A78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9FF622-0E36-EBA3-6110-8257FDD764E8}"/>
              </a:ext>
            </a:extLst>
          </p:cNvPr>
          <p:cNvSpPr txBox="1"/>
          <p:nvPr/>
        </p:nvSpPr>
        <p:spPr>
          <a:xfrm>
            <a:off x="2815049" y="580960"/>
            <a:ext cx="4094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 part, I have 1% </a:t>
            </a:r>
            <a:endParaRPr lang="en-GB" sz="2800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031A1-C516-7CB4-9D1F-3C56AB925DC3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16CD8A-3B16-5AF2-20C3-5185D2A94A01}"/>
              </a:ext>
            </a:extLst>
          </p:cNvPr>
          <p:cNvSpPr txBox="1"/>
          <p:nvPr/>
        </p:nvSpPr>
        <p:spPr>
          <a:xfrm>
            <a:off x="2561774" y="580960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26 parts, I have 26% 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9606C7-1F04-D628-2D9A-C08CD2FB72F8}"/>
              </a:ext>
            </a:extLst>
          </p:cNvPr>
          <p:cNvSpPr txBox="1"/>
          <p:nvPr/>
        </p:nvSpPr>
        <p:spPr>
          <a:xfrm>
            <a:off x="2561774" y="580960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99 parts, I have 99% </a:t>
            </a:r>
            <a:endParaRPr lang="en-GB" sz="2800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DD30B36-0970-0C60-4611-8B5569A4FDAB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9902F3D-BD23-979A-AC9F-7513816A0DCE}"/>
              </a:ext>
            </a:extLst>
          </p:cNvPr>
          <p:cNvSpPr txBox="1"/>
          <p:nvPr/>
        </p:nvSpPr>
        <p:spPr>
          <a:xfrm>
            <a:off x="2379032" y="580960"/>
            <a:ext cx="496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100 parts, I have 100% </a:t>
            </a:r>
            <a:endParaRPr lang="en-GB" sz="28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4DE5E3-C227-58F7-4FE2-80BA65DF9292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1" grpId="0"/>
      <p:bldP spid="11" grpId="1"/>
      <p:bldP spid="14" grpId="0"/>
      <p:bldP spid="14" grpId="1"/>
      <p:bldP spid="15" grpId="0"/>
      <p:bldP spid="15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22B9E-FD25-E399-4B12-C060C772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F3CF31-40E7-0ED8-32AB-CFD89F3F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3C7A07-B5FA-25EF-B3AC-A7D7EEEC2BD9}"/>
              </a:ext>
            </a:extLst>
          </p:cNvPr>
          <p:cNvGrpSpPr/>
          <p:nvPr/>
        </p:nvGrpSpPr>
        <p:grpSpPr>
          <a:xfrm>
            <a:off x="2844616" y="1765300"/>
            <a:ext cx="3960000" cy="1567761"/>
            <a:chOff x="2254886" y="1585852"/>
            <a:chExt cx="3960000" cy="15677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05449E-6CF5-5146-CD94-BA30C7CDACA7}"/>
                </a:ext>
              </a:extLst>
            </p:cNvPr>
            <p:cNvSpPr/>
            <p:nvPr/>
          </p:nvSpPr>
          <p:spPr>
            <a:xfrm rot="10800000">
              <a:off x="2254886" y="1585852"/>
              <a:ext cx="3960000" cy="11672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CD8FE0-D2A7-FE9D-5F8C-32C7ECCBBD65}"/>
                </a:ext>
              </a:extLst>
            </p:cNvPr>
            <p:cNvSpPr/>
            <p:nvPr/>
          </p:nvSpPr>
          <p:spPr>
            <a:xfrm rot="10800000">
              <a:off x="3045542" y="2742387"/>
              <a:ext cx="3162092" cy="4112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316C1DB-B67D-2DA1-9F9A-BA743E987E2F}"/>
              </a:ext>
            </a:extLst>
          </p:cNvPr>
          <p:cNvGraphicFramePr>
            <a:graphicFrameLocks noGrp="1"/>
          </p:cNvGraphicFramePr>
          <p:nvPr/>
        </p:nvGraphicFramePr>
        <p:xfrm>
          <a:off x="2861947" y="1756911"/>
          <a:ext cx="3960000" cy="3960000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31E432-7FF5-7A0E-59A1-707F48B95BB4}"/>
                  </a:ext>
                </a:extLst>
              </p:cNvPr>
              <p:cNvSpPr txBox="1"/>
              <p:nvPr/>
            </p:nvSpPr>
            <p:spPr>
              <a:xfrm>
                <a:off x="1445513" y="190750"/>
                <a:ext cx="6658707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Which is greater 28%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b="0" dirty="0"/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31E432-7FF5-7A0E-59A1-707F48B95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13" y="190750"/>
                <a:ext cx="6658707" cy="790088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93670AE-2972-CDE0-8474-05D3CAD2A801}"/>
              </a:ext>
            </a:extLst>
          </p:cNvPr>
          <p:cNvSpPr txBox="1"/>
          <p:nvPr/>
        </p:nvSpPr>
        <p:spPr>
          <a:xfrm>
            <a:off x="1035208" y="1992742"/>
            <a:ext cx="1688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28 out of 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1455B6-0E7F-100A-F435-F8F6E62B5C04}"/>
                  </a:ext>
                </a:extLst>
              </p:cNvPr>
              <p:cNvSpPr txBox="1"/>
              <p:nvPr/>
            </p:nvSpPr>
            <p:spPr>
              <a:xfrm>
                <a:off x="7040577" y="2067739"/>
                <a:ext cx="1207477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GB" sz="2800" b="0" i="0" smtClean="0"/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1455B6-0E7F-100A-F435-F8F6E62B5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577" y="2067739"/>
                <a:ext cx="1207477" cy="902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AD3FEB-A3C9-98A8-245A-1F6EC21BE8D4}"/>
                  </a:ext>
                </a:extLst>
              </p:cNvPr>
              <p:cNvSpPr txBox="1"/>
              <p:nvPr/>
            </p:nvSpPr>
            <p:spPr>
              <a:xfrm>
                <a:off x="3239276" y="5851072"/>
                <a:ext cx="3071183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70C0"/>
                    </a:solidFill>
                  </a:rPr>
                  <a:t>28% 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rgbClr val="0070C0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endParaRPr lang="en-GB" sz="28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AD3FEB-A3C9-98A8-245A-1F6EC21BE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276" y="5851072"/>
                <a:ext cx="3071183" cy="790088"/>
              </a:xfrm>
              <a:prstGeom prst="rect">
                <a:avLst/>
              </a:prstGeom>
              <a:blipFill>
                <a:blip r:embed="rId5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0BE7595-CEC9-D2A0-0172-D7B51F5326FA}"/>
              </a:ext>
            </a:extLst>
          </p:cNvPr>
          <p:cNvSpPr txBox="1"/>
          <p:nvPr/>
        </p:nvSpPr>
        <p:spPr>
          <a:xfrm>
            <a:off x="1035208" y="4060736"/>
            <a:ext cx="1688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53 out of 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385D-DDA5-C263-06A8-A1BBA6B239EB}"/>
                  </a:ext>
                </a:extLst>
              </p:cNvPr>
              <p:cNvSpPr txBox="1"/>
              <p:nvPr/>
            </p:nvSpPr>
            <p:spPr>
              <a:xfrm>
                <a:off x="7037423" y="4032706"/>
                <a:ext cx="1207477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/>
                            <m:t>5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385D-DDA5-C263-06A8-A1BBA6B23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23" y="4032706"/>
                <a:ext cx="1207477" cy="902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F031AFD-B3B1-63CB-6D38-1993B2711884}"/>
              </a:ext>
            </a:extLst>
          </p:cNvPr>
          <p:cNvGraphicFramePr>
            <a:graphicFrameLocks noGrp="1"/>
          </p:cNvGraphicFramePr>
          <p:nvPr/>
        </p:nvGraphicFramePr>
        <p:xfrm>
          <a:off x="2859614" y="1758201"/>
          <a:ext cx="3960000" cy="3960000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DEEC623-53F4-94E6-8EBD-8B13183412FE}"/>
              </a:ext>
            </a:extLst>
          </p:cNvPr>
          <p:cNvSpPr txBox="1"/>
          <p:nvPr/>
        </p:nvSpPr>
        <p:spPr>
          <a:xfrm>
            <a:off x="4288054" y="2207269"/>
            <a:ext cx="11605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FA08E4-33A6-DF66-D7C5-3304BD7F3689}"/>
              </a:ext>
            </a:extLst>
          </p:cNvPr>
          <p:cNvSpPr txBox="1"/>
          <p:nvPr/>
        </p:nvSpPr>
        <p:spPr>
          <a:xfrm>
            <a:off x="4288054" y="4277516"/>
            <a:ext cx="11605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53%</a:t>
            </a:r>
          </a:p>
        </p:txBody>
      </p:sp>
      <p:pic>
        <p:nvPicPr>
          <p:cNvPr id="27" name="Picture 2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33D50C6-ABE9-74BD-8362-765220DDF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84" y="8428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00543" y="965067"/>
            <a:ext cx="7742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Match the fraction to the percentage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29791A-77C6-BCDB-1CAC-BAF5B1D6BFFC}"/>
                  </a:ext>
                </a:extLst>
              </p:cNvPr>
              <p:cNvSpPr txBox="1"/>
              <p:nvPr/>
            </p:nvSpPr>
            <p:spPr>
              <a:xfrm>
                <a:off x="1437804" y="1697126"/>
                <a:ext cx="257146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29791A-77C6-BCDB-1CAC-BAF5B1D6B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1697126"/>
                <a:ext cx="257146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033A70-89AB-49F4-2F90-7CB20A618A46}"/>
                  </a:ext>
                </a:extLst>
              </p:cNvPr>
              <p:cNvSpPr txBox="1"/>
              <p:nvPr/>
            </p:nvSpPr>
            <p:spPr>
              <a:xfrm>
                <a:off x="1437804" y="2994114"/>
                <a:ext cx="2571468" cy="9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033A70-89AB-49F4-2F90-7CB20A61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2994114"/>
                <a:ext cx="2571468" cy="900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EA4DC3-437F-AF8C-70D1-04F24828070A}"/>
                  </a:ext>
                </a:extLst>
              </p:cNvPr>
              <p:cNvSpPr txBox="1"/>
              <p:nvPr/>
            </p:nvSpPr>
            <p:spPr>
              <a:xfrm>
                <a:off x="1437804" y="5586742"/>
                <a:ext cx="2571468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EA4DC3-437F-AF8C-70D1-04F248280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5586742"/>
                <a:ext cx="2571468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28407A-6210-9A6B-0D4E-59A4DDD92173}"/>
                  </a:ext>
                </a:extLst>
              </p:cNvPr>
              <p:cNvSpPr txBox="1"/>
              <p:nvPr/>
            </p:nvSpPr>
            <p:spPr>
              <a:xfrm>
                <a:off x="1437804" y="4289755"/>
                <a:ext cx="257146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28407A-6210-9A6B-0D4E-59A4DDD92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4" y="4289755"/>
                <a:ext cx="2571468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367484-2C06-25CA-659B-F2ED95FB192B}"/>
              </a:ext>
            </a:extLst>
          </p:cNvPr>
          <p:cNvSpPr txBox="1"/>
          <p:nvPr/>
        </p:nvSpPr>
        <p:spPr>
          <a:xfrm>
            <a:off x="5277301" y="4497834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60%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CC28C-63DD-B3D5-FE8B-817F9DF34B5F}"/>
              </a:ext>
            </a:extLst>
          </p:cNvPr>
          <p:cNvSpPr txBox="1"/>
          <p:nvPr/>
        </p:nvSpPr>
        <p:spPr>
          <a:xfrm>
            <a:off x="5277301" y="1905548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40%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B3BFA-86E0-403C-E502-CFB526FE36F1}"/>
              </a:ext>
            </a:extLst>
          </p:cNvPr>
          <p:cNvSpPr txBox="1"/>
          <p:nvPr/>
        </p:nvSpPr>
        <p:spPr>
          <a:xfrm>
            <a:off x="5277301" y="3201691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75%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539EF-9845-9E78-F4CA-42EBF581665B}"/>
              </a:ext>
            </a:extLst>
          </p:cNvPr>
          <p:cNvSpPr txBox="1"/>
          <p:nvPr/>
        </p:nvSpPr>
        <p:spPr>
          <a:xfrm>
            <a:off x="5277301" y="5793978"/>
            <a:ext cx="25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99%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0BEC85-11C8-D70B-17AE-62BF0D891194}"/>
              </a:ext>
            </a:extLst>
          </p:cNvPr>
          <p:cNvCxnSpPr>
            <a:cxnSpLocks/>
          </p:cNvCxnSpPr>
          <p:nvPr/>
        </p:nvCxnSpPr>
        <p:spPr>
          <a:xfrm>
            <a:off x="3038168" y="2234740"/>
            <a:ext cx="3067664" cy="2435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160DC0-AC28-0DE1-E656-103A9CB3C80C}"/>
              </a:ext>
            </a:extLst>
          </p:cNvPr>
          <p:cNvCxnSpPr>
            <a:cxnSpLocks/>
          </p:cNvCxnSpPr>
          <p:nvPr/>
        </p:nvCxnSpPr>
        <p:spPr>
          <a:xfrm flipV="1">
            <a:off x="3038168" y="2282746"/>
            <a:ext cx="2996377" cy="10756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9B9527-8187-6A0A-5B0B-6F2A00059576}"/>
              </a:ext>
            </a:extLst>
          </p:cNvPr>
          <p:cNvCxnSpPr>
            <a:cxnSpLocks/>
          </p:cNvCxnSpPr>
          <p:nvPr/>
        </p:nvCxnSpPr>
        <p:spPr>
          <a:xfrm>
            <a:off x="3038168" y="4718329"/>
            <a:ext cx="2853809" cy="1317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1A852A-0F58-2905-9682-2A682FC1B18E}"/>
              </a:ext>
            </a:extLst>
          </p:cNvPr>
          <p:cNvCxnSpPr>
            <a:cxnSpLocks/>
          </p:cNvCxnSpPr>
          <p:nvPr/>
        </p:nvCxnSpPr>
        <p:spPr>
          <a:xfrm flipV="1">
            <a:off x="3038168" y="3604325"/>
            <a:ext cx="2996377" cy="2480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AE178-F50C-F26B-8352-FD83078AA238}"/>
                  </a:ext>
                </a:extLst>
              </p:cNvPr>
              <p:cNvSpPr txBox="1"/>
              <p:nvPr/>
            </p:nvSpPr>
            <p:spPr>
              <a:xfrm>
                <a:off x="912318" y="2288818"/>
                <a:ext cx="6658707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1)     67%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8AE178-F50C-F26B-8352-FD83078A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8" y="2288818"/>
                <a:ext cx="6658707" cy="781304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9E2C1C7-DC5D-BD08-6A56-E06B82630E9F}"/>
              </a:ext>
            </a:extLst>
          </p:cNvPr>
          <p:cNvSpPr txBox="1"/>
          <p:nvPr/>
        </p:nvSpPr>
        <p:spPr>
          <a:xfrm>
            <a:off x="1242645" y="1203904"/>
            <a:ext cx="66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is the greater amount?</a:t>
            </a:r>
            <a:endParaRPr lang="en-GB" sz="28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ED2B5-EFA2-BBAB-CD3D-3422FFB1C911}"/>
                  </a:ext>
                </a:extLst>
              </p:cNvPr>
              <p:cNvSpPr txBox="1"/>
              <p:nvPr/>
            </p:nvSpPr>
            <p:spPr>
              <a:xfrm>
                <a:off x="912318" y="3411090"/>
                <a:ext cx="6658707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2)     28%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88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ED2B5-EFA2-BBAB-CD3D-3422FFB1C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8" y="3411090"/>
                <a:ext cx="6658707" cy="781304"/>
              </a:xfrm>
              <a:prstGeom prst="rect">
                <a:avLst/>
              </a:prstGeom>
              <a:blipFill>
                <a:blip r:embed="rId6"/>
                <a:stretch>
                  <a:fillRect b="-10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D4DAB8-E803-8887-3746-D0E5ABC34A01}"/>
                  </a:ext>
                </a:extLst>
              </p:cNvPr>
              <p:cNvSpPr txBox="1"/>
              <p:nvPr/>
            </p:nvSpPr>
            <p:spPr>
              <a:xfrm>
                <a:off x="912318" y="4505635"/>
                <a:ext cx="6658707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3)      99%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D4DAB8-E803-8887-3746-D0E5ABC34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8" y="4505635"/>
                <a:ext cx="6658707" cy="781304"/>
              </a:xfrm>
              <a:prstGeom prst="rect">
                <a:avLst/>
              </a:prstGeom>
              <a:blipFill>
                <a:blip r:embed="rId7"/>
                <a:stretch>
                  <a:fillRect b="-10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B6511A-1A24-CEB2-AC77-7006E7AC8F6A}"/>
                  </a:ext>
                </a:extLst>
              </p:cNvPr>
              <p:cNvSpPr txBox="1"/>
              <p:nvPr/>
            </p:nvSpPr>
            <p:spPr>
              <a:xfrm>
                <a:off x="912318" y="5654096"/>
                <a:ext cx="6658707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4)     7% 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b="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B6511A-1A24-CEB2-AC77-7006E7AC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8" y="5654096"/>
                <a:ext cx="6658707" cy="790088"/>
              </a:xfrm>
              <a:prstGeom prst="rect">
                <a:avLst/>
              </a:prstGeom>
              <a:blipFill>
                <a:blip r:embed="rId8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6F432D-EB7D-348E-A428-CFFF7ED0F0E1}"/>
              </a:ext>
            </a:extLst>
          </p:cNvPr>
          <p:cNvSpPr/>
          <p:nvPr/>
        </p:nvSpPr>
        <p:spPr>
          <a:xfrm>
            <a:off x="3336592" y="2288818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AE73C1-EF4E-7258-522C-DB9CA78A7B94}"/>
              </a:ext>
            </a:extLst>
          </p:cNvPr>
          <p:cNvSpPr/>
          <p:nvPr/>
        </p:nvSpPr>
        <p:spPr>
          <a:xfrm>
            <a:off x="4812889" y="3337875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600FBD-DD04-08A5-30C9-366837C5FB30}"/>
              </a:ext>
            </a:extLst>
          </p:cNvPr>
          <p:cNvSpPr/>
          <p:nvPr/>
        </p:nvSpPr>
        <p:spPr>
          <a:xfrm>
            <a:off x="3356257" y="4531823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23E66B-5BB5-2CCE-9684-AB495DEDA018}"/>
              </a:ext>
            </a:extLst>
          </p:cNvPr>
          <p:cNvSpPr/>
          <p:nvPr/>
        </p:nvSpPr>
        <p:spPr>
          <a:xfrm>
            <a:off x="3326760" y="5686075"/>
            <a:ext cx="993058" cy="900007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1001</TotalTime>
  <Words>151</Words>
  <Application>Microsoft Office PowerPoint</Application>
  <PresentationFormat>On-screen Show (4:3)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2026-02-04T12:12:22Z</dcterms:modified>
  <cp:category/>
</cp:coreProperties>
</file>