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308" r:id="rId3"/>
    <p:sldId id="290" r:id="rId4"/>
    <p:sldId id="280" r:id="rId5"/>
    <p:sldId id="305" r:id="rId6"/>
    <p:sldId id="309" r:id="rId7"/>
    <p:sldId id="31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D20655-7CAE-4C90-45D6-762CE6DE6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id="{0952A939-8754-9D82-7C22-C8B28E0EB39F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Recap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B3701-145E-2D2B-967F-8C346C6BC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809FA-4242-2141-C532-55EBD48A5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73C8A7-C303-4BF9-FEF9-B7A8C517F6E8}"/>
              </a:ext>
            </a:extLst>
          </p:cNvPr>
          <p:cNvSpPr txBox="1"/>
          <p:nvPr/>
        </p:nvSpPr>
        <p:spPr>
          <a:xfrm>
            <a:off x="1182687" y="1589044"/>
            <a:ext cx="6901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To calculate 50% you divide by 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D9B05-DE78-2E17-ADD3-1A25FD6C0C2E}"/>
              </a:ext>
            </a:extLst>
          </p:cNvPr>
          <p:cNvSpPr txBox="1"/>
          <p:nvPr/>
        </p:nvSpPr>
        <p:spPr>
          <a:xfrm>
            <a:off x="1182687" y="3071911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To calculate 25% you divide by ___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45918E-8A04-0936-28FD-49791DBB9228}"/>
              </a:ext>
            </a:extLst>
          </p:cNvPr>
          <p:cNvSpPr/>
          <p:nvPr/>
        </p:nvSpPr>
        <p:spPr>
          <a:xfrm>
            <a:off x="6901083" y="1547430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938F05-BA6F-4EF9-B6E6-9334A16DB9E5}"/>
              </a:ext>
            </a:extLst>
          </p:cNvPr>
          <p:cNvSpPr/>
          <p:nvPr/>
        </p:nvSpPr>
        <p:spPr>
          <a:xfrm>
            <a:off x="6934454" y="3069695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516364-E4BD-37C0-5B84-397758C4E569}"/>
              </a:ext>
            </a:extLst>
          </p:cNvPr>
          <p:cNvSpPr txBox="1"/>
          <p:nvPr/>
        </p:nvSpPr>
        <p:spPr>
          <a:xfrm>
            <a:off x="1280102" y="4262390"/>
            <a:ext cx="58448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An easy way to divide by 4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is to _____ and _____ again.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AB0DC4-EF0A-1599-0E39-42574F20C69D}"/>
              </a:ext>
            </a:extLst>
          </p:cNvPr>
          <p:cNvSpPr/>
          <p:nvPr/>
        </p:nvSpPr>
        <p:spPr>
          <a:xfrm>
            <a:off x="2320826" y="4800999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424665-AACB-19C9-ADAA-D89C5B49F9AF}"/>
              </a:ext>
            </a:extLst>
          </p:cNvPr>
          <p:cNvSpPr/>
          <p:nvPr/>
        </p:nvSpPr>
        <p:spPr>
          <a:xfrm>
            <a:off x="4659077" y="4800998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7CF099-D86C-6485-B56C-EB1734BDAF7B}"/>
              </a:ext>
            </a:extLst>
          </p:cNvPr>
          <p:cNvSpPr txBox="1"/>
          <p:nvPr/>
        </p:nvSpPr>
        <p:spPr>
          <a:xfrm>
            <a:off x="1281172" y="4270180"/>
            <a:ext cx="58448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An easy way to divide by 4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is to _____ and _____ again.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BA18A8-996C-5E14-AAE7-C228E2D39F53}"/>
              </a:ext>
            </a:extLst>
          </p:cNvPr>
          <p:cNvSpPr/>
          <p:nvPr/>
        </p:nvSpPr>
        <p:spPr>
          <a:xfrm>
            <a:off x="2321896" y="4808789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half</a:t>
            </a:r>
          </a:p>
        </p:txBody>
      </p:sp>
    </p:spTree>
    <p:extLst>
      <p:ext uri="{BB962C8B-B14F-4D97-AF65-F5344CB8AC3E}">
        <p14:creationId xmlns:p14="http://schemas.microsoft.com/office/powerpoint/2010/main" val="1183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3CD293-16DE-7174-E32B-6F1064005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E342A58-43AB-283E-FBA4-1B14AF67B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89D4C2-F234-F6DF-6F69-C7AA583F5817}"/>
              </a:ext>
            </a:extLst>
          </p:cNvPr>
          <p:cNvSpPr txBox="1"/>
          <p:nvPr/>
        </p:nvSpPr>
        <p:spPr>
          <a:xfrm>
            <a:off x="755690" y="5030325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percentage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8F1E5D-BD2D-0183-1C48-0BCF083AB35B}"/>
              </a:ext>
            </a:extLst>
          </p:cNvPr>
          <p:cNvSpPr txBox="1"/>
          <p:nvPr/>
        </p:nvSpPr>
        <p:spPr>
          <a:xfrm>
            <a:off x="755691" y="3429000"/>
            <a:ext cx="90309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	What </a:t>
            </a:r>
            <a:r>
              <a:rPr lang="en-GB" sz="2400" b="1" dirty="0">
                <a:latin typeface="Comic Sans MS" panose="030F0702030302020204" pitchFamily="66" charset="0"/>
                <a:cs typeface="Calibri" panose="020F0502020204030204" pitchFamily="34" charset="0"/>
              </a:rPr>
              <a:t>fraction</a:t>
            </a:r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 of the bar is shaded?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1A0EE2-865F-705C-5E33-E6C97D451EC3}"/>
              </a:ext>
            </a:extLst>
          </p:cNvPr>
          <p:cNvSpPr/>
          <p:nvPr/>
        </p:nvSpPr>
        <p:spPr>
          <a:xfrm>
            <a:off x="6111283" y="3064197"/>
            <a:ext cx="2192058" cy="46069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1/5</a:t>
            </a:r>
          </a:p>
          <a:p>
            <a:pPr algn="ctr">
              <a:lnSpc>
                <a:spcPct val="150000"/>
              </a:lnSpc>
            </a:pPr>
            <a:endParaRPr lang="en-US" sz="6000" b="1" dirty="0">
              <a:ln w="19050">
                <a:noFill/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endParaRPr lang="en-US" sz="6000" b="1" dirty="0">
              <a:ln w="19050">
                <a:noFill/>
              </a:ln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0D5C9F-688F-86DC-D0A7-4401734664F9}"/>
              </a:ext>
            </a:extLst>
          </p:cNvPr>
          <p:cNvSpPr/>
          <p:nvPr/>
        </p:nvSpPr>
        <p:spPr>
          <a:xfrm>
            <a:off x="6917260" y="4659295"/>
            <a:ext cx="1386081" cy="9135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19050">
                  <a:noFill/>
                </a:ln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20%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E2C541-F705-F1CE-1B65-402CCE2BD4BE}"/>
              </a:ext>
            </a:extLst>
          </p:cNvPr>
          <p:cNvGraphicFramePr>
            <a:graphicFrameLocks noGrp="1"/>
          </p:cNvGraphicFramePr>
          <p:nvPr/>
        </p:nvGraphicFramePr>
        <p:xfrm>
          <a:off x="1750142" y="1543064"/>
          <a:ext cx="6096000" cy="82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0331879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60796162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8406942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923271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3405750"/>
                    </a:ext>
                  </a:extLst>
                </a:gridCol>
              </a:tblGrid>
              <a:tr h="8262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9760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57E43ED-F9E8-52F1-CFCA-B0D1CC0F3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C7EC6424-4FDB-A848-8385-A8691531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4" y="2621277"/>
            <a:ext cx="946552" cy="12182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70071"/>
              <a:gd name="adj2" fmla="val 179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721359" y="1673075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10%.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774555" y="2766763"/>
            <a:ext cx="323006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10% of 200 = 20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74257" y="2231458"/>
            <a:ext cx="30390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</a:t>
            </a:r>
          </a:p>
          <a:p>
            <a:pPr algn="ctr"/>
            <a:r>
              <a:rPr lang="en-GB" sz="3600" dirty="0"/>
              <a:t>20 by 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874257" y="2292067"/>
            <a:ext cx="3039078" cy="1754326"/>
            <a:chOff x="2066613" y="4604776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10% = 20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20% = 40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463580" y="4801913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213824" y="5231107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1C9E7F4-47C4-E937-F80C-FAABCB5D2AF9}"/>
              </a:ext>
            </a:extLst>
          </p:cNvPr>
          <p:cNvSpPr txBox="1"/>
          <p:nvPr/>
        </p:nvSpPr>
        <p:spPr>
          <a:xfrm>
            <a:off x="1791104" y="2343393"/>
            <a:ext cx="30390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20% of 200 = 40</a:t>
            </a:r>
          </a:p>
          <a:p>
            <a:pPr algn="ctr"/>
            <a:endParaRPr lang="en-GB" sz="3600" dirty="0"/>
          </a:p>
        </p:txBody>
      </p:sp>
      <p:pic>
        <p:nvPicPr>
          <p:cNvPr id="4" name="Picture 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AD199C4-9AFE-3890-A9F1-D2F9B6E3C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61" y="147474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1135612" y="3959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90% of 600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4E5FE-159A-DF28-8165-57D5A1156056}"/>
              </a:ext>
            </a:extLst>
          </p:cNvPr>
          <p:cNvCxnSpPr>
            <a:cxnSpLocks/>
          </p:cNvCxnSpPr>
          <p:nvPr/>
        </p:nvCxnSpPr>
        <p:spPr>
          <a:xfrm>
            <a:off x="3644636" y="2653956"/>
            <a:ext cx="4103720" cy="83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042891B-52B4-6ED1-F3C9-EB53CE2E3ECA}"/>
              </a:ext>
            </a:extLst>
          </p:cNvPr>
          <p:cNvSpPr/>
          <p:nvPr/>
        </p:nvSpPr>
        <p:spPr>
          <a:xfrm flipH="1">
            <a:off x="3653711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40EC98-9C8D-6EE1-BAD3-5E42949C5666}"/>
              </a:ext>
            </a:extLst>
          </p:cNvPr>
          <p:cNvSpPr txBox="1"/>
          <p:nvPr/>
        </p:nvSpPr>
        <p:spPr>
          <a:xfrm>
            <a:off x="3563401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5CE03-2C7C-D7D0-4F50-3D2B30D392F7}"/>
              </a:ext>
            </a:extLst>
          </p:cNvPr>
          <p:cNvSpPr txBox="1"/>
          <p:nvPr/>
        </p:nvSpPr>
        <p:spPr>
          <a:xfrm>
            <a:off x="4743974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15E-EBC2-C851-7AD9-2DBF3D8F8264}"/>
              </a:ext>
            </a:extLst>
          </p:cNvPr>
          <p:cNvSpPr txBox="1"/>
          <p:nvPr/>
        </p:nvSpPr>
        <p:spPr>
          <a:xfrm>
            <a:off x="5924547" y="2640244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E5648-157D-42F5-1FE5-327E43B37B0E}"/>
              </a:ext>
            </a:extLst>
          </p:cNvPr>
          <p:cNvSpPr txBox="1"/>
          <p:nvPr/>
        </p:nvSpPr>
        <p:spPr>
          <a:xfrm>
            <a:off x="7214049" y="2640244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8D2A075-D019-946F-7EF6-B81E76CF9606}"/>
              </a:ext>
            </a:extLst>
          </p:cNvPr>
          <p:cNvGrpSpPr/>
          <p:nvPr/>
        </p:nvGrpSpPr>
        <p:grpSpPr>
          <a:xfrm>
            <a:off x="3563401" y="4014797"/>
            <a:ext cx="4390302" cy="961295"/>
            <a:chOff x="3342264" y="3913160"/>
            <a:chExt cx="4109352" cy="9612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CCDBD4-8B8D-15ED-7113-DC0A18BCB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944" y="4358247"/>
              <a:ext cx="3971672" cy="480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7B850397-86D1-122E-534A-5BB648BFE448}"/>
                </a:ext>
              </a:extLst>
            </p:cNvPr>
            <p:cNvSpPr/>
            <p:nvPr/>
          </p:nvSpPr>
          <p:spPr>
            <a:xfrm flipH="1">
              <a:off x="3515016" y="3922498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61F2C7-BEA4-045F-C548-D482FB6B8CE7}"/>
                </a:ext>
              </a:extLst>
            </p:cNvPr>
            <p:cNvSpPr txBox="1"/>
            <p:nvPr/>
          </p:nvSpPr>
          <p:spPr>
            <a:xfrm>
              <a:off x="3342264" y="439552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GB" sz="2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B82D0-56B7-C104-5A5A-A5E86FC8BCD1}"/>
                </a:ext>
              </a:extLst>
            </p:cNvPr>
            <p:cNvSpPr txBox="1"/>
            <p:nvPr/>
          </p:nvSpPr>
          <p:spPr>
            <a:xfrm>
              <a:off x="3970714" y="4411822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GB" sz="24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F318B50-2609-833A-7116-600C07F82FC9}"/>
                </a:ext>
              </a:extLst>
            </p:cNvPr>
            <p:cNvSpPr/>
            <p:nvPr/>
          </p:nvSpPr>
          <p:spPr>
            <a:xfrm flipH="1">
              <a:off x="4146754" y="3923466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1768D4-2E9F-37D7-DF08-77204FA03CA1}"/>
                </a:ext>
              </a:extLst>
            </p:cNvPr>
            <p:cNvSpPr txBox="1"/>
            <p:nvPr/>
          </p:nvSpPr>
          <p:spPr>
            <a:xfrm>
              <a:off x="4602452" y="441279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5D10287-28CF-80AD-66E3-983A818B8F90}"/>
                </a:ext>
              </a:extLst>
            </p:cNvPr>
            <p:cNvSpPr/>
            <p:nvPr/>
          </p:nvSpPr>
          <p:spPr>
            <a:xfrm flipH="1">
              <a:off x="477381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57805A-49D4-B962-08FC-C1FEA91E138F}"/>
                </a:ext>
              </a:extLst>
            </p:cNvPr>
            <p:cNvSpPr txBox="1"/>
            <p:nvPr/>
          </p:nvSpPr>
          <p:spPr>
            <a:xfrm>
              <a:off x="5209513" y="4392631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9C2009B2-954C-09C6-5C26-CA9CDD62C953}"/>
                </a:ext>
              </a:extLst>
            </p:cNvPr>
            <p:cNvSpPr/>
            <p:nvPr/>
          </p:nvSpPr>
          <p:spPr>
            <a:xfrm flipH="1">
              <a:off x="540857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78FB58-C060-F181-B093-BE6B092EFD5B}"/>
                </a:ext>
              </a:extLst>
            </p:cNvPr>
            <p:cNvSpPr txBox="1"/>
            <p:nvPr/>
          </p:nvSpPr>
          <p:spPr>
            <a:xfrm>
              <a:off x="5844273" y="4358247"/>
              <a:ext cx="5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12</a:t>
              </a:r>
              <a:endParaRPr lang="en-GB" sz="2400" dirty="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4FB9839-9988-5601-08FB-ACC032C3704C}"/>
              </a:ext>
            </a:extLst>
          </p:cNvPr>
          <p:cNvSpPr txBox="1"/>
          <p:nvPr/>
        </p:nvSpPr>
        <p:spPr>
          <a:xfrm>
            <a:off x="4078507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45EFED-5054-1AA3-1AAC-E07936615D17}"/>
              </a:ext>
            </a:extLst>
          </p:cNvPr>
          <p:cNvSpPr txBox="1"/>
          <p:nvPr/>
        </p:nvSpPr>
        <p:spPr>
          <a:xfrm>
            <a:off x="5288755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DD3427-E4E2-9F24-5254-D4FD90C7B5D2}"/>
              </a:ext>
            </a:extLst>
          </p:cNvPr>
          <p:cNvSpPr txBox="1"/>
          <p:nvPr/>
        </p:nvSpPr>
        <p:spPr>
          <a:xfrm>
            <a:off x="6499002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85160D-5482-BE28-3FC0-533569AD7E22}"/>
              </a:ext>
            </a:extLst>
          </p:cNvPr>
          <p:cNvSpPr txBox="1"/>
          <p:nvPr/>
        </p:nvSpPr>
        <p:spPr>
          <a:xfrm>
            <a:off x="3794761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349D9A-5598-8836-D85B-0591F42C3F4C}"/>
              </a:ext>
            </a:extLst>
          </p:cNvPr>
          <p:cNvSpPr txBox="1"/>
          <p:nvPr/>
        </p:nvSpPr>
        <p:spPr>
          <a:xfrm>
            <a:off x="4475812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F01B19-FDC4-0A5F-1517-2B628C1F0E79}"/>
              </a:ext>
            </a:extLst>
          </p:cNvPr>
          <p:cNvSpPr txBox="1"/>
          <p:nvPr/>
        </p:nvSpPr>
        <p:spPr>
          <a:xfrm>
            <a:off x="5156863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968B1C-4F68-1F26-73FF-69E37FE96AF3}"/>
              </a:ext>
            </a:extLst>
          </p:cNvPr>
          <p:cNvSpPr txBox="1"/>
          <p:nvPr/>
        </p:nvSpPr>
        <p:spPr>
          <a:xfrm>
            <a:off x="5837915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12702" y="5610983"/>
            <a:ext cx="6655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D3274-FC06-4C64-2952-316795872EB1}"/>
              </a:ext>
            </a:extLst>
          </p:cNvPr>
          <p:cNvSpPr txBox="1"/>
          <p:nvPr/>
        </p:nvSpPr>
        <p:spPr>
          <a:xfrm>
            <a:off x="6881922" y="4459884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00210-8764-4253-B3C7-BDEDAEF6CA54}"/>
              </a:ext>
            </a:extLst>
          </p:cNvPr>
          <p:cNvSpPr txBox="1"/>
          <p:nvPr/>
        </p:nvSpPr>
        <p:spPr>
          <a:xfrm>
            <a:off x="7427043" y="4459883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179EF38-97F3-35AF-4583-FBA1CC5B79AD}"/>
              </a:ext>
            </a:extLst>
          </p:cNvPr>
          <p:cNvSpPr/>
          <p:nvPr/>
        </p:nvSpPr>
        <p:spPr>
          <a:xfrm flipH="1">
            <a:off x="6432066" y="4016977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562463-0938-AFAC-F62A-535B532E6940}"/>
              </a:ext>
            </a:extLst>
          </p:cNvPr>
          <p:cNvSpPr/>
          <p:nvPr/>
        </p:nvSpPr>
        <p:spPr>
          <a:xfrm flipH="1">
            <a:off x="7087269" y="4014796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0677CA4-5C5C-AA27-6050-A844C242767A}"/>
              </a:ext>
            </a:extLst>
          </p:cNvPr>
          <p:cNvSpPr/>
          <p:nvPr/>
        </p:nvSpPr>
        <p:spPr>
          <a:xfrm flipH="1">
            <a:off x="4906508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13FD788-0A7D-BB8E-0516-20BC5782AFD5}"/>
              </a:ext>
            </a:extLst>
          </p:cNvPr>
          <p:cNvSpPr/>
          <p:nvPr/>
        </p:nvSpPr>
        <p:spPr>
          <a:xfrm flipH="1">
            <a:off x="6170355" y="2140247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5C15A-8014-09AD-5DF7-01D372911B40}"/>
              </a:ext>
            </a:extLst>
          </p:cNvPr>
          <p:cNvSpPr txBox="1"/>
          <p:nvPr/>
        </p:nvSpPr>
        <p:spPr>
          <a:xfrm>
            <a:off x="6493118" y="3616886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AA697-8F26-95C5-B831-FD0F41B2A542}"/>
              </a:ext>
            </a:extLst>
          </p:cNvPr>
          <p:cNvSpPr txBox="1"/>
          <p:nvPr/>
        </p:nvSpPr>
        <p:spPr>
          <a:xfrm>
            <a:off x="7144456" y="3613301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761886" y="1419439"/>
            <a:ext cx="6012778" cy="1950379"/>
          </a:xfrm>
          <a:prstGeom prst="wedgeRoundRectCallout">
            <a:avLst>
              <a:gd name="adj1" fmla="val -71586"/>
              <a:gd name="adj2" fmla="val 3009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find 10% and subtract it from 100%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690107" y="3538269"/>
            <a:ext cx="6012778" cy="1950379"/>
          </a:xfrm>
          <a:prstGeom prst="wedgeRoundRectCallout">
            <a:avLst>
              <a:gd name="adj1" fmla="val -70226"/>
              <a:gd name="adj2" fmla="val 3012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find 10% and then multiply it by 9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649F3A-AC3E-A266-D2E2-246B96A06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37" y="2011602"/>
            <a:ext cx="1598718" cy="1598718"/>
          </a:xfrm>
          <a:prstGeom prst="rect">
            <a:avLst/>
          </a:prstGeom>
        </p:spPr>
      </p:pic>
      <p:pic>
        <p:nvPicPr>
          <p:cNvPr id="3" name="Picture 2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57480CC6-B511-0139-E010-D5E28F8AE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35" y="4117263"/>
            <a:ext cx="1510926" cy="15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1135612" y="3959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99% of 800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4E5FE-159A-DF28-8165-57D5A1156056}"/>
              </a:ext>
            </a:extLst>
          </p:cNvPr>
          <p:cNvCxnSpPr>
            <a:cxnSpLocks/>
          </p:cNvCxnSpPr>
          <p:nvPr/>
        </p:nvCxnSpPr>
        <p:spPr>
          <a:xfrm>
            <a:off x="3644636" y="2653956"/>
            <a:ext cx="4103720" cy="83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042891B-52B4-6ED1-F3C9-EB53CE2E3ECA}"/>
              </a:ext>
            </a:extLst>
          </p:cNvPr>
          <p:cNvSpPr/>
          <p:nvPr/>
        </p:nvSpPr>
        <p:spPr>
          <a:xfrm flipH="1">
            <a:off x="3653711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40EC98-9C8D-6EE1-BAD3-5E42949C5666}"/>
              </a:ext>
            </a:extLst>
          </p:cNvPr>
          <p:cNvSpPr txBox="1"/>
          <p:nvPr/>
        </p:nvSpPr>
        <p:spPr>
          <a:xfrm>
            <a:off x="3563401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5CE03-2C7C-D7D0-4F50-3D2B30D392F7}"/>
              </a:ext>
            </a:extLst>
          </p:cNvPr>
          <p:cNvSpPr txBox="1"/>
          <p:nvPr/>
        </p:nvSpPr>
        <p:spPr>
          <a:xfrm>
            <a:off x="4743974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15E-EBC2-C851-7AD9-2DBF3D8F8264}"/>
              </a:ext>
            </a:extLst>
          </p:cNvPr>
          <p:cNvSpPr txBox="1"/>
          <p:nvPr/>
        </p:nvSpPr>
        <p:spPr>
          <a:xfrm>
            <a:off x="5924547" y="2640244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E5648-157D-42F5-1FE5-327E43B37B0E}"/>
              </a:ext>
            </a:extLst>
          </p:cNvPr>
          <p:cNvSpPr txBox="1"/>
          <p:nvPr/>
        </p:nvSpPr>
        <p:spPr>
          <a:xfrm>
            <a:off x="7214049" y="2640244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8D2A075-D019-946F-7EF6-B81E76CF9606}"/>
              </a:ext>
            </a:extLst>
          </p:cNvPr>
          <p:cNvGrpSpPr/>
          <p:nvPr/>
        </p:nvGrpSpPr>
        <p:grpSpPr>
          <a:xfrm>
            <a:off x="3563401" y="4014797"/>
            <a:ext cx="4390302" cy="961295"/>
            <a:chOff x="3342264" y="3913160"/>
            <a:chExt cx="4109352" cy="9612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CCDBD4-8B8D-15ED-7113-DC0A18BCB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944" y="4358247"/>
              <a:ext cx="3971672" cy="480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7B850397-86D1-122E-534A-5BB648BFE448}"/>
                </a:ext>
              </a:extLst>
            </p:cNvPr>
            <p:cNvSpPr/>
            <p:nvPr/>
          </p:nvSpPr>
          <p:spPr>
            <a:xfrm flipH="1">
              <a:off x="3515016" y="3922498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61F2C7-BEA4-045F-C548-D482FB6B8CE7}"/>
                </a:ext>
              </a:extLst>
            </p:cNvPr>
            <p:cNvSpPr txBox="1"/>
            <p:nvPr/>
          </p:nvSpPr>
          <p:spPr>
            <a:xfrm>
              <a:off x="3342264" y="439552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GB" sz="2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B82D0-56B7-C104-5A5A-A5E86FC8BCD1}"/>
                </a:ext>
              </a:extLst>
            </p:cNvPr>
            <p:cNvSpPr txBox="1"/>
            <p:nvPr/>
          </p:nvSpPr>
          <p:spPr>
            <a:xfrm>
              <a:off x="3970714" y="4411822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GB" sz="24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F318B50-2609-833A-7116-600C07F82FC9}"/>
                </a:ext>
              </a:extLst>
            </p:cNvPr>
            <p:cNvSpPr/>
            <p:nvPr/>
          </p:nvSpPr>
          <p:spPr>
            <a:xfrm flipH="1">
              <a:off x="4146754" y="3923466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1768D4-2E9F-37D7-DF08-77204FA03CA1}"/>
                </a:ext>
              </a:extLst>
            </p:cNvPr>
            <p:cNvSpPr txBox="1"/>
            <p:nvPr/>
          </p:nvSpPr>
          <p:spPr>
            <a:xfrm>
              <a:off x="4602452" y="441279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5D10287-28CF-80AD-66E3-983A818B8F90}"/>
                </a:ext>
              </a:extLst>
            </p:cNvPr>
            <p:cNvSpPr/>
            <p:nvPr/>
          </p:nvSpPr>
          <p:spPr>
            <a:xfrm flipH="1">
              <a:off x="477381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57805A-49D4-B962-08FC-C1FEA91E138F}"/>
                </a:ext>
              </a:extLst>
            </p:cNvPr>
            <p:cNvSpPr txBox="1"/>
            <p:nvPr/>
          </p:nvSpPr>
          <p:spPr>
            <a:xfrm>
              <a:off x="5209513" y="4392631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9C2009B2-954C-09C6-5C26-CA9CDD62C953}"/>
                </a:ext>
              </a:extLst>
            </p:cNvPr>
            <p:cNvSpPr/>
            <p:nvPr/>
          </p:nvSpPr>
          <p:spPr>
            <a:xfrm flipH="1">
              <a:off x="540857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78FB58-C060-F181-B093-BE6B092EFD5B}"/>
                </a:ext>
              </a:extLst>
            </p:cNvPr>
            <p:cNvSpPr txBox="1"/>
            <p:nvPr/>
          </p:nvSpPr>
          <p:spPr>
            <a:xfrm>
              <a:off x="5844273" y="4358247"/>
              <a:ext cx="5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12</a:t>
              </a:r>
              <a:endParaRPr lang="en-GB" sz="2400" dirty="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4FB9839-9988-5601-08FB-ACC032C3704C}"/>
              </a:ext>
            </a:extLst>
          </p:cNvPr>
          <p:cNvSpPr txBox="1"/>
          <p:nvPr/>
        </p:nvSpPr>
        <p:spPr>
          <a:xfrm>
            <a:off x="4078507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45EFED-5054-1AA3-1AAC-E07936615D17}"/>
              </a:ext>
            </a:extLst>
          </p:cNvPr>
          <p:cNvSpPr txBox="1"/>
          <p:nvPr/>
        </p:nvSpPr>
        <p:spPr>
          <a:xfrm>
            <a:off x="5288755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DD3427-E4E2-9F24-5254-D4FD90C7B5D2}"/>
              </a:ext>
            </a:extLst>
          </p:cNvPr>
          <p:cNvSpPr txBox="1"/>
          <p:nvPr/>
        </p:nvSpPr>
        <p:spPr>
          <a:xfrm>
            <a:off x="6499002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85160D-5482-BE28-3FC0-533569AD7E22}"/>
              </a:ext>
            </a:extLst>
          </p:cNvPr>
          <p:cNvSpPr txBox="1"/>
          <p:nvPr/>
        </p:nvSpPr>
        <p:spPr>
          <a:xfrm>
            <a:off x="3794761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349D9A-5598-8836-D85B-0591F42C3F4C}"/>
              </a:ext>
            </a:extLst>
          </p:cNvPr>
          <p:cNvSpPr txBox="1"/>
          <p:nvPr/>
        </p:nvSpPr>
        <p:spPr>
          <a:xfrm>
            <a:off x="4475812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F01B19-FDC4-0A5F-1517-2B628C1F0E79}"/>
              </a:ext>
            </a:extLst>
          </p:cNvPr>
          <p:cNvSpPr txBox="1"/>
          <p:nvPr/>
        </p:nvSpPr>
        <p:spPr>
          <a:xfrm>
            <a:off x="5156863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968B1C-4F68-1F26-73FF-69E37FE96AF3}"/>
              </a:ext>
            </a:extLst>
          </p:cNvPr>
          <p:cNvSpPr txBox="1"/>
          <p:nvPr/>
        </p:nvSpPr>
        <p:spPr>
          <a:xfrm>
            <a:off x="5837915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12702" y="5610983"/>
            <a:ext cx="6655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D3274-FC06-4C64-2952-316795872EB1}"/>
              </a:ext>
            </a:extLst>
          </p:cNvPr>
          <p:cNvSpPr txBox="1"/>
          <p:nvPr/>
        </p:nvSpPr>
        <p:spPr>
          <a:xfrm>
            <a:off x="6881922" y="4459884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00210-8764-4253-B3C7-BDEDAEF6CA54}"/>
              </a:ext>
            </a:extLst>
          </p:cNvPr>
          <p:cNvSpPr txBox="1"/>
          <p:nvPr/>
        </p:nvSpPr>
        <p:spPr>
          <a:xfrm>
            <a:off x="7427043" y="4459883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179EF38-97F3-35AF-4583-FBA1CC5B79AD}"/>
              </a:ext>
            </a:extLst>
          </p:cNvPr>
          <p:cNvSpPr/>
          <p:nvPr/>
        </p:nvSpPr>
        <p:spPr>
          <a:xfrm flipH="1">
            <a:off x="6432066" y="4016977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562463-0938-AFAC-F62A-535B532E6940}"/>
              </a:ext>
            </a:extLst>
          </p:cNvPr>
          <p:cNvSpPr/>
          <p:nvPr/>
        </p:nvSpPr>
        <p:spPr>
          <a:xfrm flipH="1">
            <a:off x="7087269" y="4014796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0677CA4-5C5C-AA27-6050-A844C242767A}"/>
              </a:ext>
            </a:extLst>
          </p:cNvPr>
          <p:cNvSpPr/>
          <p:nvPr/>
        </p:nvSpPr>
        <p:spPr>
          <a:xfrm flipH="1">
            <a:off x="4906508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13FD788-0A7D-BB8E-0516-20BC5782AFD5}"/>
              </a:ext>
            </a:extLst>
          </p:cNvPr>
          <p:cNvSpPr/>
          <p:nvPr/>
        </p:nvSpPr>
        <p:spPr>
          <a:xfrm flipH="1">
            <a:off x="6170355" y="2140247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5C15A-8014-09AD-5DF7-01D372911B40}"/>
              </a:ext>
            </a:extLst>
          </p:cNvPr>
          <p:cNvSpPr txBox="1"/>
          <p:nvPr/>
        </p:nvSpPr>
        <p:spPr>
          <a:xfrm>
            <a:off x="6493118" y="3616886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AA697-8F26-95C5-B831-FD0F41B2A542}"/>
              </a:ext>
            </a:extLst>
          </p:cNvPr>
          <p:cNvSpPr txBox="1"/>
          <p:nvPr/>
        </p:nvSpPr>
        <p:spPr>
          <a:xfrm>
            <a:off x="7144456" y="3613301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761886" y="1419439"/>
            <a:ext cx="6012778" cy="1950379"/>
          </a:xfrm>
          <a:prstGeom prst="wedgeRoundRectCallout">
            <a:avLst>
              <a:gd name="adj1" fmla="val -71586"/>
              <a:gd name="adj2" fmla="val 3009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Aisha: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find 100% and subtract it from 1%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690107" y="3538269"/>
            <a:ext cx="6012778" cy="1950379"/>
          </a:xfrm>
          <a:prstGeom prst="wedgeRoundRectCallout">
            <a:avLst>
              <a:gd name="adj1" fmla="val -70226"/>
              <a:gd name="adj2" fmla="val 3012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find 90% and add it to 9%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3C0915A5-9B4E-6450-D38F-824F878B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329" y="3978017"/>
            <a:ext cx="1702026" cy="1702026"/>
          </a:xfrm>
          <a:prstGeom prst="rect">
            <a:avLst/>
          </a:prstGeom>
        </p:spPr>
      </p:pic>
      <p:pic>
        <p:nvPicPr>
          <p:cNvPr id="9" name="Picture 8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CB3F87B5-C53B-0C89-2D12-EAB02040A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1" y="1769665"/>
            <a:ext cx="1600153" cy="16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6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1864" y="1728099"/>
            <a:ext cx="3542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100% of 500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378827" y="1709163"/>
            <a:ext cx="100635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78827" y="2682502"/>
            <a:ext cx="7231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378827" y="3655841"/>
            <a:ext cx="100353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378827" y="4629180"/>
            <a:ext cx="100636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41864" y="2733857"/>
            <a:ext cx="3482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10% of 500 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41864" y="3739615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90% of 400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41864" y="4745372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99% of 500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6CEF5-5FDC-3E5D-E4AA-64EDE940083C}"/>
              </a:ext>
            </a:extLst>
          </p:cNvPr>
          <p:cNvSpPr txBox="1"/>
          <p:nvPr/>
        </p:nvSpPr>
        <p:spPr>
          <a:xfrm>
            <a:off x="4609103" y="1771556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50% of 80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AA272-1DC5-5960-AA98-5080ECB15C0F}"/>
              </a:ext>
            </a:extLst>
          </p:cNvPr>
          <p:cNvSpPr/>
          <p:nvPr/>
        </p:nvSpPr>
        <p:spPr>
          <a:xfrm>
            <a:off x="7765698" y="1752620"/>
            <a:ext cx="10063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8C987-9AEF-57CC-54AE-6BE25C14BE10}"/>
              </a:ext>
            </a:extLst>
          </p:cNvPr>
          <p:cNvSpPr/>
          <p:nvPr/>
        </p:nvSpPr>
        <p:spPr>
          <a:xfrm>
            <a:off x="7768524" y="2725959"/>
            <a:ext cx="100353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33639-8F3C-EB14-6D01-BFF0BDC44242}"/>
              </a:ext>
            </a:extLst>
          </p:cNvPr>
          <p:cNvSpPr/>
          <p:nvPr/>
        </p:nvSpPr>
        <p:spPr>
          <a:xfrm>
            <a:off x="7768525" y="3699298"/>
            <a:ext cx="100353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4B91B-4BEF-032E-B1BF-38095D71A96C}"/>
              </a:ext>
            </a:extLst>
          </p:cNvPr>
          <p:cNvSpPr/>
          <p:nvPr/>
        </p:nvSpPr>
        <p:spPr>
          <a:xfrm>
            <a:off x="7800808" y="4668771"/>
            <a:ext cx="97124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0A122-5FBE-837B-5D12-7FFAD6685DF5}"/>
              </a:ext>
            </a:extLst>
          </p:cNvPr>
          <p:cNvSpPr txBox="1"/>
          <p:nvPr/>
        </p:nvSpPr>
        <p:spPr>
          <a:xfrm>
            <a:off x="4609103" y="2777314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20% of 80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B032C-3086-7C1B-E379-0552CF2D519D}"/>
              </a:ext>
            </a:extLst>
          </p:cNvPr>
          <p:cNvSpPr txBox="1"/>
          <p:nvPr/>
        </p:nvSpPr>
        <p:spPr>
          <a:xfrm>
            <a:off x="4609103" y="3783072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25% of 80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0000C-9928-1FCF-FBA5-5FD1E42E59FF}"/>
              </a:ext>
            </a:extLst>
          </p:cNvPr>
          <p:cNvSpPr txBox="1"/>
          <p:nvPr/>
        </p:nvSpPr>
        <p:spPr>
          <a:xfrm>
            <a:off x="4609103" y="4788829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90% of 80 = </a:t>
            </a:r>
          </a:p>
        </p:txBody>
      </p:sp>
    </p:spTree>
    <p:extLst>
      <p:ext uri="{BB962C8B-B14F-4D97-AF65-F5344CB8AC3E}">
        <p14:creationId xmlns:p14="http://schemas.microsoft.com/office/powerpoint/2010/main" val="244854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1012</TotalTime>
  <Words>432</Words>
  <Application>Microsoft Office PowerPoint</Application>
  <PresentationFormat>On-screen Show (4:3)</PresentationFormat>
  <Paragraphs>205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69</cp:revision>
  <dcterms:created xsi:type="dcterms:W3CDTF">2013-01-27T09:14:16Z</dcterms:created>
  <dcterms:modified xsi:type="dcterms:W3CDTF">2026-02-10T21:29:11Z</dcterms:modified>
  <cp:category/>
</cp:coreProperties>
</file>