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26" r:id="rId3"/>
    <p:sldId id="269" r:id="rId4"/>
    <p:sldId id="327" r:id="rId5"/>
    <p:sldId id="275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7093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8894" y="2564077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361478"/>
            <a:ext cx="747746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b="1" dirty="0"/>
              <a:t>What are Near Doubles?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238422" y="1845628"/>
            <a:ext cx="8858375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A </a:t>
            </a:r>
            <a:r>
              <a:rPr lang="en-US" sz="4000" b="1" dirty="0"/>
              <a:t>near double</a:t>
            </a:r>
            <a:r>
              <a:rPr lang="en-US" sz="4000" dirty="0"/>
              <a:t> is when the 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numbers are </a:t>
            </a:r>
            <a:r>
              <a:rPr lang="en-US" sz="4000" b="1" dirty="0"/>
              <a:t>almost the same</a:t>
            </a:r>
            <a:r>
              <a:rPr lang="en-US" sz="4000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 just </a:t>
            </a:r>
            <a:r>
              <a:rPr lang="en-US" sz="4000" b="1" dirty="0"/>
              <a:t>1 more or 1 less</a:t>
            </a:r>
            <a:r>
              <a:rPr lang="en-US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F9AAC-3DE5-BFDD-BB4F-23AC6EA2B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6FD6BED-D1F2-F856-3D5C-73F9CAC4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C5AFAE1-4314-A342-D5A5-F1A50A3DFEB2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C78FB-74BD-2CAC-AC3F-8AF5E1978690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8902CE1-2FDB-5C98-ADE8-915F4B157DB9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8D3709B-C137-FD45-4800-533701D22A0C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59CF8B4-5D9F-56F1-80C5-1EB4C6359B11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443128-F0C8-FE04-7317-84999CF101E5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D107207-94FE-C5A8-94E1-E560F5C5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0D7C98-EC7D-1FDD-D0E1-929051567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105" y="1503606"/>
            <a:ext cx="1060616" cy="1054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14274-3839-20B8-A782-F8D83433B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775" y="2536355"/>
            <a:ext cx="210294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4971BB4-1AC6-D9E5-43DE-21FCE392F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0A568-710A-459E-86C7-2C5505EF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B152A2-AC1C-F704-C1DB-ECD1662A4A0E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AD4B3-E68E-1F4F-3388-E2B99873A706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2904-B34D-D17C-C295-DC57A9447B10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C1B51-6D36-664D-4F79-6EAEB37D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2928C21-BDC4-63ED-5283-BED8A27E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AF3840-03B9-E630-FA18-5D3466326A63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B8BECF-1F10-10CD-2440-20A07A8CFB72}"/>
              </a:ext>
            </a:extLst>
          </p:cNvPr>
          <p:cNvSpPr/>
          <p:nvPr/>
        </p:nvSpPr>
        <p:spPr>
          <a:xfrm>
            <a:off x="748096" y="486513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and 4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F11AA5-309A-D66C-92D4-B7EA374078B9}"/>
              </a:ext>
            </a:extLst>
          </p:cNvPr>
          <p:cNvSpPr/>
          <p:nvPr/>
        </p:nvSpPr>
        <p:spPr>
          <a:xfrm>
            <a:off x="1575757" y="423191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is ___ more than 4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less than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C4B8FC-92D2-B721-E7FC-9AC4AD87D8E0}"/>
              </a:ext>
            </a:extLst>
          </p:cNvPr>
          <p:cNvSpPr/>
          <p:nvPr/>
        </p:nvSpPr>
        <p:spPr>
          <a:xfrm>
            <a:off x="1575757" y="417521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3849A-D8FE-1522-6849-89BC96123D6F}"/>
              </a:ext>
            </a:extLst>
          </p:cNvPr>
          <p:cNvSpPr/>
          <p:nvPr/>
        </p:nvSpPr>
        <p:spPr>
          <a:xfrm>
            <a:off x="1575757" y="551201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67F71F7B-241A-36C4-2B93-CB633B48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91" y="1675990"/>
            <a:ext cx="629536" cy="625918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FEBA3913-3281-9D94-D66A-DE89327AC5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8491" y="2288659"/>
            <a:ext cx="1248218" cy="1248218"/>
          </a:xfrm>
          <a:prstGeom prst="rect">
            <a:avLst/>
          </a:prstGeom>
        </p:spPr>
      </p:pic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008FFB05-93A0-02AA-384C-C46062ADF1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2525" y="2288659"/>
            <a:ext cx="1248218" cy="12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A430E-47FE-7B6D-093C-B55E94B7B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9BF5F6-238C-E51F-509B-BDA26403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7746057-1B7D-72AA-9783-EB656663894A}"/>
              </a:ext>
            </a:extLst>
          </p:cNvPr>
          <p:cNvSpPr/>
          <p:nvPr/>
        </p:nvSpPr>
        <p:spPr>
          <a:xfrm>
            <a:off x="2299704" y="432362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B26ECF-1398-3535-CB16-3DBFB4688EF8}"/>
              </a:ext>
            </a:extLst>
          </p:cNvPr>
          <p:cNvGrpSpPr/>
          <p:nvPr/>
        </p:nvGrpSpPr>
        <p:grpSpPr>
          <a:xfrm>
            <a:off x="3229375" y="4323620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8BDAB2-4805-3320-E8F3-BBC9D4FD6D9F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D00AA88-2755-F336-4A9F-5A67B36805DA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CB80F-E418-1C62-CF50-B55DEBC609CC}"/>
              </a:ext>
            </a:extLst>
          </p:cNvPr>
          <p:cNvSpPr/>
          <p:nvPr/>
        </p:nvSpPr>
        <p:spPr>
          <a:xfrm>
            <a:off x="5034117" y="432362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6A07EE8-E473-ACCE-77C4-2A62C23A5D8E}"/>
              </a:ext>
            </a:extLst>
          </p:cNvPr>
          <p:cNvSpPr/>
          <p:nvPr/>
        </p:nvSpPr>
        <p:spPr>
          <a:xfrm>
            <a:off x="6055621" y="432362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2AA39F-6ECB-37B1-07C4-7230C6D8D8F1}"/>
              </a:ext>
            </a:extLst>
          </p:cNvPr>
          <p:cNvSpPr/>
          <p:nvPr/>
        </p:nvSpPr>
        <p:spPr>
          <a:xfrm>
            <a:off x="681027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F89F51D-27B9-11EB-FC9C-2F50B48F17B0}"/>
              </a:ext>
            </a:extLst>
          </p:cNvPr>
          <p:cNvSpPr/>
          <p:nvPr/>
        </p:nvSpPr>
        <p:spPr>
          <a:xfrm rot="5400000">
            <a:off x="4797253" y="-1318851"/>
            <a:ext cx="616570" cy="54004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B29D6-4196-B157-9D90-F7F5ACCD7D43}"/>
              </a:ext>
            </a:extLst>
          </p:cNvPr>
          <p:cNvSpPr/>
          <p:nvPr/>
        </p:nvSpPr>
        <p:spPr>
          <a:xfrm>
            <a:off x="4240163" y="25183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BDADF7-21DB-EFB6-0B04-08335D2DFD78}"/>
              </a:ext>
            </a:extLst>
          </p:cNvPr>
          <p:cNvSpPr/>
          <p:nvPr/>
        </p:nvSpPr>
        <p:spPr>
          <a:xfrm>
            <a:off x="2405311" y="1802967"/>
            <a:ext cx="4378947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8BC26-7160-DF46-804E-D5D789B8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9 - 9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20183" y="150442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9 - 8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7 - 7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396102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10 - 0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7 - 6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20183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20183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20183" y="44577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948783" y="5439433"/>
            <a:ext cx="71178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63BF9-E0AC-4A8B-2359-3CC38E8A2884}"/>
              </a:ext>
            </a:extLst>
          </p:cNvPr>
          <p:cNvSpPr/>
          <p:nvPr/>
        </p:nvSpPr>
        <p:spPr>
          <a:xfrm>
            <a:off x="6081252" y="2917192"/>
            <a:ext cx="30627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Solve without counting</a:t>
            </a:r>
          </a:p>
        </p:txBody>
      </p:sp>
    </p:spTree>
    <p:extLst>
      <p:ext uri="{BB962C8B-B14F-4D97-AF65-F5344CB8AC3E}">
        <p14:creationId xmlns:p14="http://schemas.microsoft.com/office/powerpoint/2010/main" val="16570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</TotalTime>
  <Words>132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2026-01-06T10:00:26Z</dcterms:modified>
  <cp:category/>
</cp:coreProperties>
</file>