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3" r:id="rId2"/>
    <p:sldId id="257" r:id="rId3"/>
    <p:sldId id="276" r:id="rId4"/>
    <p:sldId id="274" r:id="rId5"/>
    <p:sldId id="280" r:id="rId6"/>
    <p:sldId id="279" r:id="rId7"/>
    <p:sldId id="282" r:id="rId8"/>
    <p:sldId id="281" r:id="rId9"/>
    <p:sldId id="288" r:id="rId10"/>
    <p:sldId id="289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15/01/2026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ithmagicians.com/" TargetMode="Externa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2272963" y="351329"/>
            <a:ext cx="481439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Week 2: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Assess &amp; Review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FA6894-35EA-A616-1702-3E487947E7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43199" y="2116541"/>
            <a:ext cx="4109886" cy="3886218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646714" y="6314102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5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553050" y="6555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43D88C-9645-FFEE-8B32-94099A2C7053}"/>
              </a:ext>
            </a:extLst>
          </p:cNvPr>
          <p:cNvCxnSpPr>
            <a:cxnSpLocks/>
          </p:cNvCxnSpPr>
          <p:nvPr/>
        </p:nvCxnSpPr>
        <p:spPr>
          <a:xfrm>
            <a:off x="4572000" y="1654629"/>
            <a:ext cx="0" cy="3352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7DFAF315-D99C-FAC3-5D08-3E3A8F7E1D92}"/>
              </a:ext>
            </a:extLst>
          </p:cNvPr>
          <p:cNvSpPr/>
          <p:nvPr/>
        </p:nvSpPr>
        <p:spPr>
          <a:xfrm>
            <a:off x="553050" y="701353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Draw an array to show: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ADBA27-C444-B2C2-797B-8E264857E891}"/>
              </a:ext>
            </a:extLst>
          </p:cNvPr>
          <p:cNvSpPr txBox="1"/>
          <p:nvPr/>
        </p:nvSpPr>
        <p:spPr>
          <a:xfrm>
            <a:off x="2358002" y="2029014"/>
            <a:ext cx="877529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 x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3C1B30-FE15-A8FB-463C-1E7C4DF75589}"/>
              </a:ext>
            </a:extLst>
          </p:cNvPr>
          <p:cNvSpPr txBox="1"/>
          <p:nvPr/>
        </p:nvSpPr>
        <p:spPr>
          <a:xfrm>
            <a:off x="-371686" y="1896205"/>
            <a:ext cx="5916575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 x 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5F9EBF-5A8A-04DC-9C0E-0AF39FA48DCD}"/>
              </a:ext>
            </a:extLst>
          </p:cNvPr>
          <p:cNvSpPr/>
          <p:nvPr/>
        </p:nvSpPr>
        <p:spPr>
          <a:xfrm>
            <a:off x="-114040" y="5534857"/>
            <a:ext cx="937208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1" dirty="0"/>
              <a:t>What do you notice?</a:t>
            </a:r>
          </a:p>
          <a:p>
            <a:pPr algn="ctr"/>
            <a:r>
              <a:rPr lang="en-GB" sz="3200" b="1" dirty="0"/>
              <a:t>What’s the same and what’s different?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566AE5-631F-EA1A-444D-43A78B1C9B6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6184" b="31247"/>
          <a:stretch>
            <a:fillRect/>
          </a:stretch>
        </p:blipFill>
        <p:spPr>
          <a:xfrm rot="5400000">
            <a:off x="1167409" y="2391140"/>
            <a:ext cx="3146702" cy="2260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F5D79E-577E-50DD-7F46-5EC5873E6F3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6184" b="31247"/>
          <a:stretch>
            <a:fillRect/>
          </a:stretch>
        </p:blipFill>
        <p:spPr>
          <a:xfrm>
            <a:off x="4657175" y="2825449"/>
            <a:ext cx="3146702" cy="226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16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7A201370-6AB9-AC45-C554-7B460686503C}"/>
              </a:ext>
            </a:extLst>
          </p:cNvPr>
          <p:cNvSpPr/>
          <p:nvPr/>
        </p:nvSpPr>
        <p:spPr>
          <a:xfrm>
            <a:off x="989562" y="4248560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back in 2s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81" name="Table 80">
            <a:extLst>
              <a:ext uri="{FF2B5EF4-FFF2-40B4-BE49-F238E27FC236}">
                <a16:creationId xmlns:a16="http://schemas.microsoft.com/office/drawing/2014/main" id="{EFD754A0-739A-7721-2C9A-BDF56582B679}"/>
              </a:ext>
            </a:extLst>
          </p:cNvPr>
          <p:cNvGraphicFramePr>
            <a:graphicFrameLocks noGrp="1"/>
          </p:cNvGraphicFramePr>
          <p:nvPr/>
        </p:nvGraphicFramePr>
        <p:xfrm>
          <a:off x="1137659" y="2871924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82" name="TextBox 81">
            <a:extLst>
              <a:ext uri="{FF2B5EF4-FFF2-40B4-BE49-F238E27FC236}">
                <a16:creationId xmlns:a16="http://schemas.microsoft.com/office/drawing/2014/main" id="{6D39637D-69DA-5F0C-F467-2EF77F397E8E}"/>
              </a:ext>
            </a:extLst>
          </p:cNvPr>
          <p:cNvSpPr txBox="1"/>
          <p:nvPr/>
        </p:nvSpPr>
        <p:spPr>
          <a:xfrm>
            <a:off x="1186812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C8F8B6A-0A30-CDE8-DAE7-B458190E836E}"/>
              </a:ext>
            </a:extLst>
          </p:cNvPr>
          <p:cNvSpPr txBox="1"/>
          <p:nvPr/>
        </p:nvSpPr>
        <p:spPr>
          <a:xfrm>
            <a:off x="4155448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658108F-2989-B4E8-0FD8-6259C9015067}"/>
              </a:ext>
            </a:extLst>
          </p:cNvPr>
          <p:cNvSpPr txBox="1"/>
          <p:nvPr/>
        </p:nvSpPr>
        <p:spPr>
          <a:xfrm>
            <a:off x="1928971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5C28731-DD0E-2FD1-3C01-57315FDB546F}"/>
              </a:ext>
            </a:extLst>
          </p:cNvPr>
          <p:cNvSpPr txBox="1"/>
          <p:nvPr/>
        </p:nvSpPr>
        <p:spPr>
          <a:xfrm>
            <a:off x="3413289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93534AE-5792-2D01-1212-2C5F38BE9C17}"/>
              </a:ext>
            </a:extLst>
          </p:cNvPr>
          <p:cNvSpPr txBox="1"/>
          <p:nvPr/>
        </p:nvSpPr>
        <p:spPr>
          <a:xfrm>
            <a:off x="2671130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BBADAA3-1725-BDC1-52C6-23A418A94E68}"/>
              </a:ext>
            </a:extLst>
          </p:cNvPr>
          <p:cNvSpPr txBox="1"/>
          <p:nvPr/>
        </p:nvSpPr>
        <p:spPr>
          <a:xfrm>
            <a:off x="4897607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0ADADB2-3C90-9782-08D4-CDA3E14BE6E4}"/>
              </a:ext>
            </a:extLst>
          </p:cNvPr>
          <p:cNvSpPr txBox="1"/>
          <p:nvPr/>
        </p:nvSpPr>
        <p:spPr>
          <a:xfrm>
            <a:off x="5639766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14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C90753F-CA2E-2F3E-FE64-82979ED6AF4A}"/>
              </a:ext>
            </a:extLst>
          </p:cNvPr>
          <p:cNvSpPr txBox="1"/>
          <p:nvPr/>
        </p:nvSpPr>
        <p:spPr>
          <a:xfrm>
            <a:off x="6381925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16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23BB44F-E9C6-306F-F6D7-CD8196959DD5}"/>
              </a:ext>
            </a:extLst>
          </p:cNvPr>
          <p:cNvSpPr txBox="1"/>
          <p:nvPr/>
        </p:nvSpPr>
        <p:spPr>
          <a:xfrm>
            <a:off x="7124084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18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935873B-3EEE-5BE8-6808-9694C1D7B75A}"/>
              </a:ext>
            </a:extLst>
          </p:cNvPr>
          <p:cNvSpPr txBox="1"/>
          <p:nvPr/>
        </p:nvSpPr>
        <p:spPr>
          <a:xfrm>
            <a:off x="7836440" y="2963597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20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DF43DE9-F93D-633D-93D7-E61EFA1B6018}"/>
              </a:ext>
            </a:extLst>
          </p:cNvPr>
          <p:cNvGrpSpPr/>
          <p:nvPr/>
        </p:nvGrpSpPr>
        <p:grpSpPr>
          <a:xfrm flipH="1">
            <a:off x="1454487" y="1796813"/>
            <a:ext cx="829559" cy="1029273"/>
            <a:chOff x="2870600" y="17176"/>
            <a:chExt cx="829559" cy="1029273"/>
          </a:xfrm>
        </p:grpSpPr>
        <p:sp>
          <p:nvSpPr>
            <p:cNvPr id="93" name="Arrow: Curved Down 92">
              <a:extLst>
                <a:ext uri="{FF2B5EF4-FFF2-40B4-BE49-F238E27FC236}">
                  <a16:creationId xmlns:a16="http://schemas.microsoft.com/office/drawing/2014/main" id="{27C643C4-0B24-944B-9FF6-5132182AE91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6C1AC025-6F34-EAAF-B16E-F0BAF3EEEB7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096B28F0-7320-23E0-1528-C1CA465BD164}"/>
              </a:ext>
            </a:extLst>
          </p:cNvPr>
          <p:cNvGrpSpPr/>
          <p:nvPr/>
        </p:nvGrpSpPr>
        <p:grpSpPr>
          <a:xfrm flipH="1">
            <a:off x="2212651" y="1796813"/>
            <a:ext cx="829559" cy="1029273"/>
            <a:chOff x="2870600" y="17176"/>
            <a:chExt cx="829559" cy="1029273"/>
          </a:xfrm>
        </p:grpSpPr>
        <p:sp>
          <p:nvSpPr>
            <p:cNvPr id="96" name="Arrow: Curved Down 95">
              <a:extLst>
                <a:ext uri="{FF2B5EF4-FFF2-40B4-BE49-F238E27FC236}">
                  <a16:creationId xmlns:a16="http://schemas.microsoft.com/office/drawing/2014/main" id="{80D80A2C-8E2C-20C7-3C8D-6C94D96023D1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F21AB34D-07CC-C1A2-959D-B2FE676D6215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DC7C0BA-3E3E-A707-5DF3-61DD3C6B1A6A}"/>
              </a:ext>
            </a:extLst>
          </p:cNvPr>
          <p:cNvGrpSpPr/>
          <p:nvPr/>
        </p:nvGrpSpPr>
        <p:grpSpPr>
          <a:xfrm flipH="1">
            <a:off x="2970815" y="1796813"/>
            <a:ext cx="829559" cy="1029273"/>
            <a:chOff x="2870600" y="17176"/>
            <a:chExt cx="829559" cy="1029273"/>
          </a:xfrm>
        </p:grpSpPr>
        <p:sp>
          <p:nvSpPr>
            <p:cNvPr id="99" name="Arrow: Curved Down 98">
              <a:extLst>
                <a:ext uri="{FF2B5EF4-FFF2-40B4-BE49-F238E27FC236}">
                  <a16:creationId xmlns:a16="http://schemas.microsoft.com/office/drawing/2014/main" id="{EC388EC2-7100-AB72-3190-A63084F8891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9E289594-41DD-FB98-EB79-04A21A43301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B0C0949-5EC1-0B52-3374-02005876F516}"/>
              </a:ext>
            </a:extLst>
          </p:cNvPr>
          <p:cNvGrpSpPr/>
          <p:nvPr/>
        </p:nvGrpSpPr>
        <p:grpSpPr>
          <a:xfrm flipH="1">
            <a:off x="5245307" y="1796813"/>
            <a:ext cx="829559" cy="1029273"/>
            <a:chOff x="2870600" y="17176"/>
            <a:chExt cx="829559" cy="1029273"/>
          </a:xfrm>
        </p:grpSpPr>
        <p:sp>
          <p:nvSpPr>
            <p:cNvPr id="102" name="Arrow: Curved Down 101">
              <a:extLst>
                <a:ext uri="{FF2B5EF4-FFF2-40B4-BE49-F238E27FC236}">
                  <a16:creationId xmlns:a16="http://schemas.microsoft.com/office/drawing/2014/main" id="{3A7820B0-586A-1E8A-1660-0660C03B424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F879ECE5-FA39-B875-6655-9CDB079B6EB6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D908DAD6-9EC3-8699-1F53-DC38B1D4E91B}"/>
              </a:ext>
            </a:extLst>
          </p:cNvPr>
          <p:cNvGrpSpPr/>
          <p:nvPr/>
        </p:nvGrpSpPr>
        <p:grpSpPr>
          <a:xfrm flipH="1">
            <a:off x="3728979" y="1796813"/>
            <a:ext cx="829559" cy="1029273"/>
            <a:chOff x="2870600" y="17176"/>
            <a:chExt cx="829559" cy="1029273"/>
          </a:xfrm>
        </p:grpSpPr>
        <p:sp>
          <p:nvSpPr>
            <p:cNvPr id="105" name="Arrow: Curved Down 104">
              <a:extLst>
                <a:ext uri="{FF2B5EF4-FFF2-40B4-BE49-F238E27FC236}">
                  <a16:creationId xmlns:a16="http://schemas.microsoft.com/office/drawing/2014/main" id="{46D0C80E-C54C-19CD-934B-A888E50F8274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A5C95D92-BDEF-D2D5-2123-C7D63A6264F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3B2EA193-ACD2-2FEA-C906-05F9F94BD009}"/>
              </a:ext>
            </a:extLst>
          </p:cNvPr>
          <p:cNvGrpSpPr/>
          <p:nvPr/>
        </p:nvGrpSpPr>
        <p:grpSpPr>
          <a:xfrm flipH="1">
            <a:off x="4487143" y="1796813"/>
            <a:ext cx="829559" cy="1029273"/>
            <a:chOff x="2870600" y="17176"/>
            <a:chExt cx="829559" cy="1029273"/>
          </a:xfrm>
        </p:grpSpPr>
        <p:sp>
          <p:nvSpPr>
            <p:cNvPr id="108" name="Arrow: Curved Down 107">
              <a:extLst>
                <a:ext uri="{FF2B5EF4-FFF2-40B4-BE49-F238E27FC236}">
                  <a16:creationId xmlns:a16="http://schemas.microsoft.com/office/drawing/2014/main" id="{B673B2E8-18CD-A8C7-8315-6F3E9431354C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AB026FD4-0359-324E-AB5E-21EBD183631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0DC42001-BEA7-671C-77DE-E39E500607AA}"/>
              </a:ext>
            </a:extLst>
          </p:cNvPr>
          <p:cNvGrpSpPr/>
          <p:nvPr/>
        </p:nvGrpSpPr>
        <p:grpSpPr>
          <a:xfrm flipH="1">
            <a:off x="6003471" y="1796813"/>
            <a:ext cx="829559" cy="1029273"/>
            <a:chOff x="2870600" y="17176"/>
            <a:chExt cx="829559" cy="1029273"/>
          </a:xfrm>
        </p:grpSpPr>
        <p:sp>
          <p:nvSpPr>
            <p:cNvPr id="111" name="Arrow: Curved Down 110">
              <a:extLst>
                <a:ext uri="{FF2B5EF4-FFF2-40B4-BE49-F238E27FC236}">
                  <a16:creationId xmlns:a16="http://schemas.microsoft.com/office/drawing/2014/main" id="{105BDA98-6CE2-1A3D-943C-22771484497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949CD540-0186-4995-AB5E-51A0317F5940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DCA07FC-3344-8961-636E-6B4DC744EEE2}"/>
              </a:ext>
            </a:extLst>
          </p:cNvPr>
          <p:cNvGrpSpPr/>
          <p:nvPr/>
        </p:nvGrpSpPr>
        <p:grpSpPr>
          <a:xfrm flipH="1">
            <a:off x="6761635" y="1796813"/>
            <a:ext cx="829559" cy="1029273"/>
            <a:chOff x="2870600" y="17176"/>
            <a:chExt cx="829559" cy="1029273"/>
          </a:xfrm>
        </p:grpSpPr>
        <p:sp>
          <p:nvSpPr>
            <p:cNvPr id="114" name="Arrow: Curved Down 113">
              <a:extLst>
                <a:ext uri="{FF2B5EF4-FFF2-40B4-BE49-F238E27FC236}">
                  <a16:creationId xmlns:a16="http://schemas.microsoft.com/office/drawing/2014/main" id="{4DA36C87-5860-C169-CD3A-002E0FAA12DC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5260910E-3E29-FEF1-F5EB-C24F7BA35CE7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4BC59A06-8DCE-20AD-2A76-BEC3BB882A63}"/>
              </a:ext>
            </a:extLst>
          </p:cNvPr>
          <p:cNvGrpSpPr/>
          <p:nvPr/>
        </p:nvGrpSpPr>
        <p:grpSpPr>
          <a:xfrm flipH="1">
            <a:off x="7519797" y="1796813"/>
            <a:ext cx="829559" cy="1029273"/>
            <a:chOff x="2870600" y="17176"/>
            <a:chExt cx="829559" cy="1029273"/>
          </a:xfrm>
        </p:grpSpPr>
        <p:sp>
          <p:nvSpPr>
            <p:cNvPr id="117" name="Arrow: Curved Down 116">
              <a:extLst>
                <a:ext uri="{FF2B5EF4-FFF2-40B4-BE49-F238E27FC236}">
                  <a16:creationId xmlns:a16="http://schemas.microsoft.com/office/drawing/2014/main" id="{2A960F3C-0F83-6A21-6767-C3A101ED67AD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89AF90E3-A3BF-7D84-4622-D6C7C906E1D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FF9F08-CE2B-326C-E2F9-025E1C23E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CEB5163-8768-A8E7-E1BB-81FE24804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09F51D-0642-1F49-8500-FBB2B27BF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743" y="678002"/>
            <a:ext cx="2394858" cy="23948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194CE9-2529-C6EA-901C-FC4141895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1" y="678002"/>
            <a:ext cx="2394858" cy="23948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7B0DAE-F7B4-9343-DD57-05C38171C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459" y="678002"/>
            <a:ext cx="2394858" cy="23948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2">
                <a:extLst>
                  <a:ext uri="{FF2B5EF4-FFF2-40B4-BE49-F238E27FC236}">
                    <a16:creationId xmlns:a16="http://schemas.microsoft.com/office/drawing/2014/main" id="{6781AA4A-054D-36CB-1A04-F7AA2F753AC7}"/>
                  </a:ext>
                </a:extLst>
              </p:cNvPr>
              <p:cNvSpPr txBox="1"/>
              <p:nvPr/>
            </p:nvSpPr>
            <p:spPr>
              <a:xfrm>
                <a:off x="1019206" y="3590051"/>
                <a:ext cx="7497474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sz="2800" dirty="0">
                    <a:latin typeface="Comic Sans MS" panose="030F0702030302020204" pitchFamily="66" charset="0"/>
                  </a:rPr>
                  <a:t>There are </a:t>
                </a:r>
                <a:r>
                  <a:rPr lang="en-GB" sz="2800" u="sng" dirty="0">
                    <a:latin typeface="Comic Sans MS" panose="030F0702030302020204" pitchFamily="66" charset="0"/>
                  </a:rPr>
                  <a:t>		</a:t>
                </a:r>
                <a:r>
                  <a:rPr lang="en-GB" sz="2800" dirty="0">
                    <a:latin typeface="Comic Sans MS" panose="030F0702030302020204" pitchFamily="66" charset="0"/>
                  </a:rPr>
                  <a:t> equal groups with</a:t>
                </a:r>
              </a:p>
              <a:p>
                <a:pPr algn="ctr"/>
                <a:r>
                  <a:rPr lang="en-GB" sz="2800" dirty="0">
                    <a:latin typeface="Comic Sans MS" panose="030F0702030302020204" pitchFamily="66" charset="0"/>
                  </a:rPr>
                  <a:t> </a:t>
                </a:r>
                <a:r>
                  <a:rPr lang="en-GB" sz="2800" u="sng" dirty="0">
                    <a:latin typeface="Comic Sans MS" panose="030F0702030302020204" pitchFamily="66" charset="0"/>
                  </a:rPr>
                  <a:t>	  </a:t>
                </a:r>
                <a:r>
                  <a:rPr lang="en-GB" sz="2800" dirty="0">
                    <a:latin typeface="Comic Sans MS" panose="030F0702030302020204" pitchFamily="66" charset="0"/>
                  </a:rPr>
                  <a:t> in each group.</a:t>
                </a:r>
              </a:p>
              <a:p>
                <a:pPr algn="ctr"/>
                <a:endParaRPr lang="en-GB" sz="2800" u="sng" dirty="0">
                  <a:latin typeface="Comic Sans MS" panose="030F0702030302020204" pitchFamily="66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GB" sz="2800" b="0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800" dirty="0">
                    <a:latin typeface="Comic Sans MS" panose="030F0702030302020204" pitchFamily="66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800" dirty="0">
                    <a:latin typeface="Comic Sans MS" panose="030F0702030302020204" pitchFamily="66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GB" sz="2800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>
                    <a:latin typeface="Comic Sans MS" panose="030F0702030302020204" pitchFamily="66" charset="0"/>
                  </a:rPr>
                  <a:t> 12</a:t>
                </a:r>
              </a:p>
            </p:txBody>
          </p:sp>
        </mc:Choice>
        <mc:Fallback xmlns="">
          <p:sp>
            <p:nvSpPr>
              <p:cNvPr id="17" name="TextBox 2">
                <a:extLst>
                  <a:ext uri="{FF2B5EF4-FFF2-40B4-BE49-F238E27FC236}">
                    <a16:creationId xmlns:a16="http://schemas.microsoft.com/office/drawing/2014/main" id="{6781AA4A-054D-36CB-1A04-F7AA2F753A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206" y="3590051"/>
                <a:ext cx="7497474" cy="1815882"/>
              </a:xfrm>
              <a:prstGeom prst="rect">
                <a:avLst/>
              </a:prstGeom>
              <a:blipFill>
                <a:blip r:embed="rId4"/>
                <a:stretch>
                  <a:fillRect t="-3691" b="-83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3">
            <a:extLst>
              <a:ext uri="{FF2B5EF4-FFF2-40B4-BE49-F238E27FC236}">
                <a16:creationId xmlns:a16="http://schemas.microsoft.com/office/drawing/2014/main" id="{E4F1604B-9D59-EEB8-784C-A0363FB562F3}"/>
              </a:ext>
            </a:extLst>
          </p:cNvPr>
          <p:cNvSpPr txBox="1"/>
          <p:nvPr/>
        </p:nvSpPr>
        <p:spPr>
          <a:xfrm>
            <a:off x="3926498" y="3589171"/>
            <a:ext cx="533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A93DE71D-1439-8DF0-218C-399E26832F0B}"/>
              </a:ext>
            </a:extLst>
          </p:cNvPr>
          <p:cNvSpPr txBox="1"/>
          <p:nvPr/>
        </p:nvSpPr>
        <p:spPr>
          <a:xfrm>
            <a:off x="3395393" y="4020938"/>
            <a:ext cx="533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2247DE-03D5-9B0E-7CA0-F6CC565BCDDD}"/>
              </a:ext>
            </a:extLst>
          </p:cNvPr>
          <p:cNvSpPr/>
          <p:nvPr/>
        </p:nvSpPr>
        <p:spPr>
          <a:xfrm>
            <a:off x="2879181" y="4863833"/>
            <a:ext cx="523220" cy="523220"/>
          </a:xfrm>
          <a:prstGeom prst="rect">
            <a:avLst/>
          </a:prstGeom>
          <a:noFill/>
          <a:ln w="19050">
            <a:solidFill>
              <a:srgbClr val="88C0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660671-DE16-D09A-957B-88F87D5357EC}"/>
              </a:ext>
            </a:extLst>
          </p:cNvPr>
          <p:cNvSpPr/>
          <p:nvPr/>
        </p:nvSpPr>
        <p:spPr>
          <a:xfrm>
            <a:off x="3814758" y="4863833"/>
            <a:ext cx="523220" cy="523220"/>
          </a:xfrm>
          <a:prstGeom prst="rect">
            <a:avLst/>
          </a:prstGeom>
          <a:noFill/>
          <a:ln w="19050">
            <a:solidFill>
              <a:srgbClr val="88C0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CF8E75E-1272-171A-57BA-F3AF87C4C1E3}"/>
              </a:ext>
            </a:extLst>
          </p:cNvPr>
          <p:cNvSpPr/>
          <p:nvPr/>
        </p:nvSpPr>
        <p:spPr>
          <a:xfrm>
            <a:off x="4706449" y="4863833"/>
            <a:ext cx="523220" cy="523220"/>
          </a:xfrm>
          <a:prstGeom prst="rect">
            <a:avLst/>
          </a:prstGeom>
          <a:noFill/>
          <a:ln w="19050">
            <a:solidFill>
              <a:srgbClr val="88C0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B85D7510-45F0-12B7-E281-5B577D66540B}"/>
              </a:ext>
            </a:extLst>
          </p:cNvPr>
          <p:cNvSpPr txBox="1"/>
          <p:nvPr/>
        </p:nvSpPr>
        <p:spPr>
          <a:xfrm>
            <a:off x="2868711" y="4890822"/>
            <a:ext cx="533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D0825E31-5258-AEDB-C0D6-FFD5445A8EC6}"/>
              </a:ext>
            </a:extLst>
          </p:cNvPr>
          <p:cNvSpPr txBox="1"/>
          <p:nvPr/>
        </p:nvSpPr>
        <p:spPr>
          <a:xfrm>
            <a:off x="3814758" y="4890822"/>
            <a:ext cx="533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7BF6E631-2189-F51B-CF50-55A8E7CB0098}"/>
              </a:ext>
            </a:extLst>
          </p:cNvPr>
          <p:cNvSpPr txBox="1"/>
          <p:nvPr/>
        </p:nvSpPr>
        <p:spPr>
          <a:xfrm>
            <a:off x="4706449" y="4890822"/>
            <a:ext cx="533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484E705-CFEA-817E-04AF-78439B2C4993}"/>
                  </a:ext>
                </a:extLst>
              </p:cNvPr>
              <p:cNvSpPr txBox="1"/>
              <p:nvPr/>
            </p:nvSpPr>
            <p:spPr>
              <a:xfrm>
                <a:off x="3283552" y="5658809"/>
                <a:ext cx="38960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 xmlns:m="http://schemas.openxmlformats.org/officeDocument/2006/math">
                    <m:r>
                      <a:rPr lang="en-GB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800" dirty="0">
                    <a:latin typeface="Comic Sans MS" panose="030F0702030302020204" pitchFamily="66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GB" sz="2800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>
                    <a:latin typeface="Comic Sans MS" panose="030F0702030302020204" pitchFamily="66" charset="0"/>
                  </a:rPr>
                  <a:t> 12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484E705-CFEA-817E-04AF-78439B2C49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3552" y="5658809"/>
                <a:ext cx="3896089" cy="523220"/>
              </a:xfrm>
              <a:prstGeom prst="rect">
                <a:avLst/>
              </a:prstGeom>
              <a:blipFill>
                <a:blip r:embed="rId5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134E9A47-A772-A1A0-20BB-D7BA6CE5F030}"/>
              </a:ext>
            </a:extLst>
          </p:cNvPr>
          <p:cNvSpPr/>
          <p:nvPr/>
        </p:nvSpPr>
        <p:spPr>
          <a:xfrm>
            <a:off x="3823519" y="5658809"/>
            <a:ext cx="523220" cy="523220"/>
          </a:xfrm>
          <a:prstGeom prst="rect">
            <a:avLst/>
          </a:prstGeom>
          <a:noFill/>
          <a:ln w="19050">
            <a:solidFill>
              <a:srgbClr val="88C0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12CE5DC-411C-41D0-D5D4-FAB9B05DB658}"/>
              </a:ext>
            </a:extLst>
          </p:cNvPr>
          <p:cNvSpPr/>
          <p:nvPr/>
        </p:nvSpPr>
        <p:spPr>
          <a:xfrm>
            <a:off x="4708860" y="5658809"/>
            <a:ext cx="523220" cy="523220"/>
          </a:xfrm>
          <a:prstGeom prst="rect">
            <a:avLst/>
          </a:prstGeom>
          <a:noFill/>
          <a:ln w="19050">
            <a:solidFill>
              <a:srgbClr val="88C0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AEED46A-1C47-5BB0-CEAF-4C1F35B11049}"/>
              </a:ext>
            </a:extLst>
          </p:cNvPr>
          <p:cNvSpPr txBox="1"/>
          <p:nvPr/>
        </p:nvSpPr>
        <p:spPr>
          <a:xfrm>
            <a:off x="3823519" y="5685798"/>
            <a:ext cx="533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FCFB92-ADB7-8897-5B5D-829D8AAAD2B2}"/>
              </a:ext>
            </a:extLst>
          </p:cNvPr>
          <p:cNvSpPr txBox="1"/>
          <p:nvPr/>
        </p:nvSpPr>
        <p:spPr>
          <a:xfrm>
            <a:off x="4708860" y="5685798"/>
            <a:ext cx="533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4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558A9EC-B868-F733-E9FA-A98A6AD2C7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3" grpId="0"/>
      <p:bldP spid="24" grpId="0"/>
      <p:bldP spid="25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CF2970-1095-7308-8FE2-A11734C25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E2FBFEE-ACEB-9B71-DA05-2A72A4B6B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40D38D9-F0D7-CD5E-1522-D2A1F2C15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08857" y="960681"/>
            <a:ext cx="2121354" cy="2239207"/>
          </a:xfrm>
          <a:prstGeom prst="rect">
            <a:avLst/>
          </a:prstGeom>
        </p:spPr>
      </p:pic>
      <p:sp>
        <p:nvSpPr>
          <p:cNvPr id="14" name="Rounded Rectangular Callout 76">
            <a:extLst>
              <a:ext uri="{FF2B5EF4-FFF2-40B4-BE49-F238E27FC236}">
                <a16:creationId xmlns:a16="http://schemas.microsoft.com/office/drawing/2014/main" id="{312BDB92-981B-0437-07EB-D532772B768A}"/>
              </a:ext>
            </a:extLst>
          </p:cNvPr>
          <p:cNvSpPr/>
          <p:nvPr/>
        </p:nvSpPr>
        <p:spPr>
          <a:xfrm>
            <a:off x="2259003" y="168728"/>
            <a:ext cx="6493111" cy="1911557"/>
          </a:xfrm>
          <a:prstGeom prst="wedgeRoundRectCallout">
            <a:avLst>
              <a:gd name="adj1" fmla="val -65445"/>
              <a:gd name="adj2" fmla="val 66547"/>
              <a:gd name="adj3" fmla="val 16667"/>
            </a:avLst>
          </a:prstGeom>
          <a:solidFill>
            <a:schemeClr val="bg1"/>
          </a:solidFill>
          <a:ln w="28575">
            <a:solidFill>
              <a:srgbClr val="64C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An array is made up of </a:t>
            </a:r>
            <a:r>
              <a:rPr lang="en-GB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equal rows </a:t>
            </a:r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and </a:t>
            </a:r>
            <a:r>
              <a:rPr lang="en-GB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columns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3EEB392-B1F0-21CE-0D1B-921652C563E6}"/>
              </a:ext>
            </a:extLst>
          </p:cNvPr>
          <p:cNvSpPr/>
          <p:nvPr/>
        </p:nvSpPr>
        <p:spPr>
          <a:xfrm>
            <a:off x="4378079" y="3830061"/>
            <a:ext cx="450850" cy="4508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1B3E12D-27AA-1A89-93A0-F3F3AEF17063}"/>
              </a:ext>
            </a:extLst>
          </p:cNvPr>
          <p:cNvSpPr/>
          <p:nvPr/>
        </p:nvSpPr>
        <p:spPr>
          <a:xfrm>
            <a:off x="4911479" y="3830061"/>
            <a:ext cx="450850" cy="4508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C465CD2-F9C6-5CC8-A48A-E0C0BAA49356}"/>
              </a:ext>
            </a:extLst>
          </p:cNvPr>
          <p:cNvSpPr/>
          <p:nvPr/>
        </p:nvSpPr>
        <p:spPr>
          <a:xfrm>
            <a:off x="5444879" y="3830061"/>
            <a:ext cx="450850" cy="4508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AB66B06-12A2-9A04-D2FF-A133A78372FF}"/>
              </a:ext>
            </a:extLst>
          </p:cNvPr>
          <p:cNvSpPr/>
          <p:nvPr/>
        </p:nvSpPr>
        <p:spPr>
          <a:xfrm>
            <a:off x="4378079" y="4369811"/>
            <a:ext cx="450850" cy="4508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E357D3-C26B-8002-FA90-FD252581A097}"/>
              </a:ext>
            </a:extLst>
          </p:cNvPr>
          <p:cNvSpPr/>
          <p:nvPr/>
        </p:nvSpPr>
        <p:spPr>
          <a:xfrm>
            <a:off x="4911479" y="4369811"/>
            <a:ext cx="450850" cy="4508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A043CC1-BEA9-5824-AF5E-114B708898A5}"/>
              </a:ext>
            </a:extLst>
          </p:cNvPr>
          <p:cNvSpPr/>
          <p:nvPr/>
        </p:nvSpPr>
        <p:spPr>
          <a:xfrm>
            <a:off x="5444879" y="4369811"/>
            <a:ext cx="450850" cy="4508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8A7BB5C-DA76-138E-0A38-546508B86F71}"/>
              </a:ext>
            </a:extLst>
          </p:cNvPr>
          <p:cNvSpPr/>
          <p:nvPr/>
        </p:nvSpPr>
        <p:spPr>
          <a:xfrm>
            <a:off x="4378079" y="4909561"/>
            <a:ext cx="450850" cy="4508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38B8E04-D9CD-A21F-CD08-DC1D3CA64181}"/>
              </a:ext>
            </a:extLst>
          </p:cNvPr>
          <p:cNvSpPr/>
          <p:nvPr/>
        </p:nvSpPr>
        <p:spPr>
          <a:xfrm>
            <a:off x="4911479" y="4909561"/>
            <a:ext cx="450850" cy="4508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DF03EC0-39CF-3C27-3549-FCBC64FD2463}"/>
              </a:ext>
            </a:extLst>
          </p:cNvPr>
          <p:cNvSpPr/>
          <p:nvPr/>
        </p:nvSpPr>
        <p:spPr>
          <a:xfrm>
            <a:off x="5444879" y="4909561"/>
            <a:ext cx="450850" cy="4508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B8C9C60-5C6C-3831-8601-0CBA1C67DEA0}"/>
              </a:ext>
            </a:extLst>
          </p:cNvPr>
          <p:cNvCxnSpPr>
            <a:cxnSpLocks/>
          </p:cNvCxnSpPr>
          <p:nvPr/>
        </p:nvCxnSpPr>
        <p:spPr>
          <a:xfrm>
            <a:off x="3765304" y="4072948"/>
            <a:ext cx="469900" cy="0"/>
          </a:xfrm>
          <a:prstGeom prst="straightConnector1">
            <a:avLst/>
          </a:prstGeom>
          <a:ln w="57150">
            <a:solidFill>
              <a:srgbClr val="068A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0654E9A-B985-5EBA-AFD5-17A84E2B4DDB}"/>
              </a:ext>
            </a:extLst>
          </p:cNvPr>
          <p:cNvCxnSpPr>
            <a:cxnSpLocks/>
          </p:cNvCxnSpPr>
          <p:nvPr/>
        </p:nvCxnSpPr>
        <p:spPr>
          <a:xfrm>
            <a:off x="3765304" y="4622223"/>
            <a:ext cx="469900" cy="0"/>
          </a:xfrm>
          <a:prstGeom prst="straightConnector1">
            <a:avLst/>
          </a:prstGeom>
          <a:ln w="57150">
            <a:solidFill>
              <a:srgbClr val="068A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558335B-358F-9324-5A03-9FE1D81627C8}"/>
              </a:ext>
            </a:extLst>
          </p:cNvPr>
          <p:cNvCxnSpPr>
            <a:cxnSpLocks/>
          </p:cNvCxnSpPr>
          <p:nvPr/>
        </p:nvCxnSpPr>
        <p:spPr>
          <a:xfrm>
            <a:off x="3765304" y="5171498"/>
            <a:ext cx="469900" cy="0"/>
          </a:xfrm>
          <a:prstGeom prst="straightConnector1">
            <a:avLst/>
          </a:prstGeom>
          <a:ln w="57150">
            <a:solidFill>
              <a:srgbClr val="068A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730EC8A-100E-8088-D099-EA04F3A08EFD}"/>
              </a:ext>
            </a:extLst>
          </p:cNvPr>
          <p:cNvSpPr txBox="1"/>
          <p:nvPr/>
        </p:nvSpPr>
        <p:spPr>
          <a:xfrm>
            <a:off x="1946967" y="4280911"/>
            <a:ext cx="2288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rows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DA84216-7376-8469-D553-684C622270E6}"/>
              </a:ext>
            </a:extLst>
          </p:cNvPr>
          <p:cNvCxnSpPr>
            <a:cxnSpLocks/>
          </p:cNvCxnSpPr>
          <p:nvPr/>
        </p:nvCxnSpPr>
        <p:spPr>
          <a:xfrm rot="5400000">
            <a:off x="5435354" y="3501448"/>
            <a:ext cx="469900" cy="0"/>
          </a:xfrm>
          <a:prstGeom prst="straightConnector1">
            <a:avLst/>
          </a:prstGeom>
          <a:ln w="57150">
            <a:solidFill>
              <a:srgbClr val="068A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2AA74D2-0E2C-AB1D-8297-E4689CBAAE4C}"/>
              </a:ext>
            </a:extLst>
          </p:cNvPr>
          <p:cNvCxnSpPr>
            <a:cxnSpLocks/>
          </p:cNvCxnSpPr>
          <p:nvPr/>
        </p:nvCxnSpPr>
        <p:spPr>
          <a:xfrm rot="5400000">
            <a:off x="4901954" y="3501448"/>
            <a:ext cx="469900" cy="0"/>
          </a:xfrm>
          <a:prstGeom prst="straightConnector1">
            <a:avLst/>
          </a:prstGeom>
          <a:ln w="57150">
            <a:solidFill>
              <a:srgbClr val="068A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16E951F-DA95-F089-536F-58C3B824D667}"/>
              </a:ext>
            </a:extLst>
          </p:cNvPr>
          <p:cNvCxnSpPr>
            <a:cxnSpLocks/>
          </p:cNvCxnSpPr>
          <p:nvPr/>
        </p:nvCxnSpPr>
        <p:spPr>
          <a:xfrm rot="5400000">
            <a:off x="4368554" y="3501448"/>
            <a:ext cx="469900" cy="0"/>
          </a:xfrm>
          <a:prstGeom prst="straightConnector1">
            <a:avLst/>
          </a:prstGeom>
          <a:ln w="57150">
            <a:solidFill>
              <a:srgbClr val="068A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96D3129-379A-A05A-DAB3-06CEDC4D01D1}"/>
              </a:ext>
            </a:extLst>
          </p:cNvPr>
          <p:cNvSpPr txBox="1"/>
          <p:nvPr/>
        </p:nvSpPr>
        <p:spPr>
          <a:xfrm>
            <a:off x="4005486" y="2750561"/>
            <a:ext cx="2288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columns</a:t>
            </a:r>
          </a:p>
        </p:txBody>
      </p:sp>
      <p:pic>
        <p:nvPicPr>
          <p:cNvPr id="33" name="Picture 32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4C753A36-B9F1-8FF5-B122-EDF4A721A3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49" y="103017"/>
            <a:ext cx="1233968" cy="123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86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D4044B-E820-D692-AD2B-6C676B4B4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521B4B28-15E2-C82B-DC46-5938D782F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F6988AEB-6F55-01BD-8282-14FF86E31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930C1F-8114-94B0-F3D2-9C70F5042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486" y="4554996"/>
            <a:ext cx="2808514" cy="18723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632CAB-9BFB-4C1E-9D40-D2563489C0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590" y="4471706"/>
            <a:ext cx="3377988" cy="225199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D7DEDB2-3AA7-17D0-C0E3-E693BEF612DD}"/>
              </a:ext>
            </a:extLst>
          </p:cNvPr>
          <p:cNvSpPr txBox="1"/>
          <p:nvPr/>
        </p:nvSpPr>
        <p:spPr>
          <a:xfrm>
            <a:off x="1154912" y="116927"/>
            <a:ext cx="74974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True or False:</a:t>
            </a:r>
          </a:p>
          <a:p>
            <a:pPr algn="ctr"/>
            <a:r>
              <a:rPr lang="en-GB" sz="2800" dirty="0">
                <a:latin typeface="Comic Sans MS" panose="030F0702030302020204" pitchFamily="66" charset="0"/>
              </a:rPr>
              <a:t>The diagram shows an array?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20676D0-D59E-0A66-B3A9-74848B46BD53}"/>
              </a:ext>
            </a:extLst>
          </p:cNvPr>
          <p:cNvGrpSpPr/>
          <p:nvPr/>
        </p:nvGrpSpPr>
        <p:grpSpPr>
          <a:xfrm>
            <a:off x="4037108" y="1986907"/>
            <a:ext cx="1432963" cy="1442093"/>
            <a:chOff x="4689433" y="2246712"/>
            <a:chExt cx="631595" cy="667699"/>
          </a:xfrm>
          <a:solidFill>
            <a:schemeClr val="accent1"/>
          </a:solidFill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94B3130-FA74-3B56-4FB7-BF6360F9DA82}"/>
                </a:ext>
              </a:extLst>
            </p:cNvPr>
            <p:cNvSpPr/>
            <p:nvPr/>
          </p:nvSpPr>
          <p:spPr>
            <a:xfrm>
              <a:off x="5036866" y="2246712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C65CE69-AA68-9E90-000A-B32DC61849F5}"/>
                </a:ext>
              </a:extLst>
            </p:cNvPr>
            <p:cNvSpPr/>
            <p:nvPr/>
          </p:nvSpPr>
          <p:spPr>
            <a:xfrm>
              <a:off x="5036866" y="2630249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2CBB61F-057B-46CB-FBF8-F8CCAE044385}"/>
                </a:ext>
              </a:extLst>
            </p:cNvPr>
            <p:cNvSpPr/>
            <p:nvPr/>
          </p:nvSpPr>
          <p:spPr>
            <a:xfrm>
              <a:off x="4689433" y="2246712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D25521E-668B-F48C-D239-4DB6456A1708}"/>
                </a:ext>
              </a:extLst>
            </p:cNvPr>
            <p:cNvSpPr/>
            <p:nvPr/>
          </p:nvSpPr>
          <p:spPr>
            <a:xfrm>
              <a:off x="4689433" y="2630249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5372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FF9F08-CE2B-326C-E2F9-025E1C23E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CEB5163-8768-A8E7-E1BB-81FE24804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CB743B00-7B57-D07C-5F89-34DA9B498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8F28E2-EC13-A9A6-93CB-B4F4C04A3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486" y="4554996"/>
            <a:ext cx="2808514" cy="18723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DB5526-134D-82ED-F5AF-9C12F56F4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590" y="4471706"/>
            <a:ext cx="3377988" cy="225199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A2B969D-C0A3-C89F-2F9F-8577DDDA0FF4}"/>
              </a:ext>
            </a:extLst>
          </p:cNvPr>
          <p:cNvGrpSpPr/>
          <p:nvPr/>
        </p:nvGrpSpPr>
        <p:grpSpPr>
          <a:xfrm>
            <a:off x="3823506" y="1488935"/>
            <a:ext cx="1860168" cy="2564870"/>
            <a:chOff x="6426732" y="2850807"/>
            <a:chExt cx="980845" cy="1439931"/>
          </a:xfrm>
          <a:solidFill>
            <a:srgbClr val="7030A0"/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2A63B9B-8148-E11E-7F13-F8DB446DF065}"/>
                </a:ext>
              </a:extLst>
            </p:cNvPr>
            <p:cNvSpPr/>
            <p:nvPr/>
          </p:nvSpPr>
          <p:spPr>
            <a:xfrm>
              <a:off x="6774165" y="2850807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BED934E-DEEF-F919-3278-DE2161257B13}"/>
                </a:ext>
              </a:extLst>
            </p:cNvPr>
            <p:cNvSpPr/>
            <p:nvPr/>
          </p:nvSpPr>
          <p:spPr>
            <a:xfrm>
              <a:off x="6774165" y="3234344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350EF11-9F11-74E9-A900-2F2D23EBC1E3}"/>
                </a:ext>
              </a:extLst>
            </p:cNvPr>
            <p:cNvSpPr/>
            <p:nvPr/>
          </p:nvSpPr>
          <p:spPr>
            <a:xfrm>
              <a:off x="7123415" y="2850807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6FE3879-C12E-DD3B-2952-76FDB0464096}"/>
                </a:ext>
              </a:extLst>
            </p:cNvPr>
            <p:cNvSpPr/>
            <p:nvPr/>
          </p:nvSpPr>
          <p:spPr>
            <a:xfrm>
              <a:off x="7123415" y="3234344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AE13C52-BFC8-F455-CC48-385DC95E5393}"/>
                </a:ext>
              </a:extLst>
            </p:cNvPr>
            <p:cNvSpPr/>
            <p:nvPr/>
          </p:nvSpPr>
          <p:spPr>
            <a:xfrm>
              <a:off x="6774165" y="3617880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184DF5B-0C60-7750-D874-2DFF02DF27AC}"/>
                </a:ext>
              </a:extLst>
            </p:cNvPr>
            <p:cNvSpPr/>
            <p:nvPr/>
          </p:nvSpPr>
          <p:spPr>
            <a:xfrm>
              <a:off x="7123415" y="3617880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59F803E-8D1E-8D09-270A-937C42352512}"/>
                </a:ext>
              </a:extLst>
            </p:cNvPr>
            <p:cNvSpPr/>
            <p:nvPr/>
          </p:nvSpPr>
          <p:spPr>
            <a:xfrm>
              <a:off x="6426732" y="2850807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626616B-EC6B-A19A-E9D9-E1E2D2FF2ADB}"/>
                </a:ext>
              </a:extLst>
            </p:cNvPr>
            <p:cNvSpPr/>
            <p:nvPr/>
          </p:nvSpPr>
          <p:spPr>
            <a:xfrm>
              <a:off x="6426732" y="3234344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C36433-BC02-B6FB-81CC-3C92F9B5573C}"/>
                </a:ext>
              </a:extLst>
            </p:cNvPr>
            <p:cNvSpPr/>
            <p:nvPr/>
          </p:nvSpPr>
          <p:spPr>
            <a:xfrm>
              <a:off x="6426732" y="3617880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42234AF-E22E-C5A7-1500-2442FE6F159C}"/>
                </a:ext>
              </a:extLst>
            </p:cNvPr>
            <p:cNvSpPr/>
            <p:nvPr/>
          </p:nvSpPr>
          <p:spPr>
            <a:xfrm>
              <a:off x="6774165" y="4006576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13AEDB5-A3DA-6A87-8F1E-CB7C68E8EE9F}"/>
                </a:ext>
              </a:extLst>
            </p:cNvPr>
            <p:cNvSpPr/>
            <p:nvPr/>
          </p:nvSpPr>
          <p:spPr>
            <a:xfrm>
              <a:off x="7123415" y="4006576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9A1B7AB-7A38-E679-1AB2-D6295D36E1E5}"/>
                </a:ext>
              </a:extLst>
            </p:cNvPr>
            <p:cNvSpPr/>
            <p:nvPr/>
          </p:nvSpPr>
          <p:spPr>
            <a:xfrm>
              <a:off x="6426732" y="4006576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385C668-00CF-3B76-23C2-F9AEF1C16DDE}"/>
              </a:ext>
            </a:extLst>
          </p:cNvPr>
          <p:cNvSpPr txBox="1"/>
          <p:nvPr/>
        </p:nvSpPr>
        <p:spPr>
          <a:xfrm>
            <a:off x="1154912" y="116927"/>
            <a:ext cx="74974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True or False:</a:t>
            </a:r>
          </a:p>
          <a:p>
            <a:pPr algn="ctr"/>
            <a:r>
              <a:rPr lang="en-GB" sz="2800" dirty="0">
                <a:latin typeface="Comic Sans MS" panose="030F0702030302020204" pitchFamily="66" charset="0"/>
              </a:rPr>
              <a:t>The diagram shows an array?</a:t>
            </a:r>
          </a:p>
        </p:txBody>
      </p:sp>
    </p:spTree>
    <p:extLst>
      <p:ext uri="{BB962C8B-B14F-4D97-AF65-F5344CB8AC3E}">
        <p14:creationId xmlns:p14="http://schemas.microsoft.com/office/powerpoint/2010/main" val="323963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A6D13E-5176-6ECA-7591-0B4F7A5E2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29C0623-1FE5-5632-EF21-7C7AD9701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D10BE0CB-A83B-B505-2819-853BEF603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3A85A1-B94C-3E6F-492E-4290462A9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486" y="4554996"/>
            <a:ext cx="2808514" cy="18723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C85E18-CB87-EC38-02BC-ADA3FD1DC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590" y="4471706"/>
            <a:ext cx="3377988" cy="225199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3FFF35E-1E62-B40E-2C3D-EF21E48CDF9F}"/>
              </a:ext>
            </a:extLst>
          </p:cNvPr>
          <p:cNvSpPr txBox="1"/>
          <p:nvPr/>
        </p:nvSpPr>
        <p:spPr>
          <a:xfrm>
            <a:off x="1154912" y="116927"/>
            <a:ext cx="74974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True or False:</a:t>
            </a:r>
          </a:p>
          <a:p>
            <a:pPr algn="ctr"/>
            <a:r>
              <a:rPr lang="en-GB" sz="2800" dirty="0">
                <a:latin typeface="Comic Sans MS" panose="030F0702030302020204" pitchFamily="66" charset="0"/>
              </a:rPr>
              <a:t>The diagram shows an array?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3A215D-0E14-094E-55E4-CDE5C9D5F06A}"/>
              </a:ext>
            </a:extLst>
          </p:cNvPr>
          <p:cNvGrpSpPr/>
          <p:nvPr/>
        </p:nvGrpSpPr>
        <p:grpSpPr>
          <a:xfrm>
            <a:off x="3318906" y="2742023"/>
            <a:ext cx="3169486" cy="507738"/>
            <a:chOff x="1402514" y="3819129"/>
            <a:chExt cx="2042131" cy="284162"/>
          </a:xfrm>
          <a:solidFill>
            <a:srgbClr val="00B050"/>
          </a:solidFill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321583-283D-D9F4-07F6-19E77A23BE1A}"/>
                </a:ext>
              </a:extLst>
            </p:cNvPr>
            <p:cNvSpPr/>
            <p:nvPr/>
          </p:nvSpPr>
          <p:spPr>
            <a:xfrm>
              <a:off x="2105702" y="3819129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6EB6034-FEC4-391F-8AE8-8F873626E383}"/>
                </a:ext>
              </a:extLst>
            </p:cNvPr>
            <p:cNvSpPr/>
            <p:nvPr/>
          </p:nvSpPr>
          <p:spPr>
            <a:xfrm>
              <a:off x="2457296" y="3819129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557671D-5AFD-4BAA-2AF0-C2119BED9CE9}"/>
                </a:ext>
              </a:extLst>
            </p:cNvPr>
            <p:cNvSpPr/>
            <p:nvPr/>
          </p:nvSpPr>
          <p:spPr>
            <a:xfrm>
              <a:off x="2808890" y="3819129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B540AE7-194E-5477-52D7-9D8D4ADE22C3}"/>
                </a:ext>
              </a:extLst>
            </p:cNvPr>
            <p:cNvSpPr/>
            <p:nvPr/>
          </p:nvSpPr>
          <p:spPr>
            <a:xfrm>
              <a:off x="3160483" y="3819129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48B3865-E608-1751-9A92-79BC41D43D59}"/>
                </a:ext>
              </a:extLst>
            </p:cNvPr>
            <p:cNvSpPr/>
            <p:nvPr/>
          </p:nvSpPr>
          <p:spPr>
            <a:xfrm>
              <a:off x="1754108" y="3819129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8A6E905-6FC8-AFAE-1C5E-F0A182DAF47B}"/>
                </a:ext>
              </a:extLst>
            </p:cNvPr>
            <p:cNvSpPr/>
            <p:nvPr/>
          </p:nvSpPr>
          <p:spPr>
            <a:xfrm>
              <a:off x="1402514" y="3819129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18499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2D9AFA-D091-CB75-0443-A1BCB34E4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850567C3-8A7E-7E30-51A8-F1C93B51A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D2FFBC13-47D1-818A-6DCB-661AA2201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9A7CBC-7AC1-0AC0-3AC7-01747E4E5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590" y="4471706"/>
            <a:ext cx="3377988" cy="225199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180880C-EE72-DA5E-175F-D040543740CC}"/>
              </a:ext>
            </a:extLst>
          </p:cNvPr>
          <p:cNvSpPr txBox="1"/>
          <p:nvPr/>
        </p:nvSpPr>
        <p:spPr>
          <a:xfrm>
            <a:off x="1154912" y="116927"/>
            <a:ext cx="74974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True or False:</a:t>
            </a:r>
          </a:p>
          <a:p>
            <a:pPr algn="ctr"/>
            <a:r>
              <a:rPr lang="en-GB" sz="2800" dirty="0">
                <a:latin typeface="Comic Sans MS" panose="030F0702030302020204" pitchFamily="66" charset="0"/>
              </a:rPr>
              <a:t>The diagram shows an array?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8F027E-EDC7-8F49-3927-C554D48392BE}"/>
              </a:ext>
            </a:extLst>
          </p:cNvPr>
          <p:cNvSpPr txBox="1"/>
          <p:nvPr/>
        </p:nvSpPr>
        <p:spPr>
          <a:xfrm>
            <a:off x="1166577" y="4664933"/>
            <a:ext cx="4079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Comic Sans MS" panose="030F0702030302020204" pitchFamily="66" charset="0"/>
              </a:rPr>
              <a:t>Can you </a:t>
            </a:r>
          </a:p>
          <a:p>
            <a:pPr algn="ctr"/>
            <a:r>
              <a:rPr lang="en-GB" sz="3600" b="1" dirty="0">
                <a:latin typeface="Comic Sans MS" panose="030F0702030302020204" pitchFamily="66" charset="0"/>
              </a:rPr>
              <a:t>explain why?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A995BD7-D0BF-9038-0BB9-D044251F92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076" y="4661531"/>
            <a:ext cx="2808514" cy="18723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427BA4E-205F-7D18-FAD4-8C506B5F6336}"/>
              </a:ext>
            </a:extLst>
          </p:cNvPr>
          <p:cNvGrpSpPr/>
          <p:nvPr/>
        </p:nvGrpSpPr>
        <p:grpSpPr>
          <a:xfrm>
            <a:off x="3856218" y="1600545"/>
            <a:ext cx="2079400" cy="2258361"/>
            <a:chOff x="3930650" y="4756150"/>
            <a:chExt cx="1331912" cy="1374774"/>
          </a:xfrm>
          <a:solidFill>
            <a:srgbClr val="FFFF00"/>
          </a:solidFill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7E509F5-B1A4-4F2E-4420-DAD1177AB1DC}"/>
                </a:ext>
              </a:extLst>
            </p:cNvPr>
            <p:cNvSpPr/>
            <p:nvPr/>
          </p:nvSpPr>
          <p:spPr>
            <a:xfrm>
              <a:off x="3930650" y="5483224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F915273-62C8-E98A-495D-452E3A1AA746}"/>
                </a:ext>
              </a:extLst>
            </p:cNvPr>
            <p:cNvSpPr/>
            <p:nvPr/>
          </p:nvSpPr>
          <p:spPr>
            <a:xfrm>
              <a:off x="3930650" y="5846762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3E3CC17-D9BF-A408-E230-7D7887E6E6EB}"/>
                </a:ext>
              </a:extLst>
            </p:cNvPr>
            <p:cNvSpPr/>
            <p:nvPr/>
          </p:nvSpPr>
          <p:spPr>
            <a:xfrm>
              <a:off x="4279900" y="5846762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69FAF18-BF72-BE55-23AF-B1A60E682F4F}"/>
                </a:ext>
              </a:extLst>
            </p:cNvPr>
            <p:cNvSpPr/>
            <p:nvPr/>
          </p:nvSpPr>
          <p:spPr>
            <a:xfrm>
              <a:off x="4629150" y="5846762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DF2EC98-44EC-1F38-77B9-4C2D1951E2B9}"/>
                </a:ext>
              </a:extLst>
            </p:cNvPr>
            <p:cNvSpPr/>
            <p:nvPr/>
          </p:nvSpPr>
          <p:spPr>
            <a:xfrm>
              <a:off x="4978400" y="5483224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0517434-96F1-E045-44FB-E217BB35BFD2}"/>
                </a:ext>
              </a:extLst>
            </p:cNvPr>
            <p:cNvSpPr/>
            <p:nvPr/>
          </p:nvSpPr>
          <p:spPr>
            <a:xfrm>
              <a:off x="4978400" y="5846762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D80FC1A-0BD4-EAA6-01BF-7046C434C587}"/>
                </a:ext>
              </a:extLst>
            </p:cNvPr>
            <p:cNvSpPr/>
            <p:nvPr/>
          </p:nvSpPr>
          <p:spPr>
            <a:xfrm>
              <a:off x="3930650" y="4756150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5D8FDF0-0D56-C899-EF65-BC14F5FC45A4}"/>
                </a:ext>
              </a:extLst>
            </p:cNvPr>
            <p:cNvSpPr/>
            <p:nvPr/>
          </p:nvSpPr>
          <p:spPr>
            <a:xfrm>
              <a:off x="3930650" y="5119687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E48498F-F293-986E-A3C4-E14842B805AF}"/>
                </a:ext>
              </a:extLst>
            </p:cNvPr>
            <p:cNvSpPr/>
            <p:nvPr/>
          </p:nvSpPr>
          <p:spPr>
            <a:xfrm>
              <a:off x="4279900" y="4756150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AF63998-87F2-6CAE-8990-9DE5BCFE4834}"/>
                </a:ext>
              </a:extLst>
            </p:cNvPr>
            <p:cNvSpPr/>
            <p:nvPr/>
          </p:nvSpPr>
          <p:spPr>
            <a:xfrm>
              <a:off x="4629150" y="4756150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2800BCE-22C7-D79B-4125-08E6C1D05D07}"/>
                </a:ext>
              </a:extLst>
            </p:cNvPr>
            <p:cNvSpPr/>
            <p:nvPr/>
          </p:nvSpPr>
          <p:spPr>
            <a:xfrm>
              <a:off x="4978400" y="4756150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4115F88-99C1-42C3-B214-78F5460C98B6}"/>
                </a:ext>
              </a:extLst>
            </p:cNvPr>
            <p:cNvSpPr/>
            <p:nvPr/>
          </p:nvSpPr>
          <p:spPr>
            <a:xfrm>
              <a:off x="4978400" y="5119687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73524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90099F-4171-9564-69AD-A45341ACD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B37ACF07-8DE8-6E7C-7C20-0B61A6B53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74FBD9-2E6D-C956-0A97-CB5F115F9F84}"/>
                  </a:ext>
                </a:extLst>
              </p:cNvPr>
              <p:cNvSpPr/>
              <p:nvPr/>
            </p:nvSpPr>
            <p:spPr>
              <a:xfrm>
                <a:off x="1313521" y="4969902"/>
                <a:ext cx="7100479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8 </a:t>
                </a:r>
                <a14:m>
                  <m:oMath xmlns:m="http://schemas.openxmlformats.org/officeDocument/2006/math">
                    <m:r>
                      <a:rPr lang="en-GB" sz="4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3     </a:t>
                </a:r>
                <a14:m>
                  <m:oMath xmlns:m="http://schemas.openxmlformats.org/officeDocument/2006/math">
                    <m:r>
                      <a:rPr lang="en-GB" sz="48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   3 </a:t>
                </a:r>
                <a14:m>
                  <m:oMath xmlns:m="http://schemas.openxmlformats.org/officeDocument/2006/math">
                    <m:r>
                      <a:rPr lang="en-GB" sz="4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8</a:t>
                </a:r>
              </a:p>
              <a:p>
                <a:pPr algn="ctr"/>
                <a:endParaRPr lang="en-GB" sz="320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074FBD9-2E6D-C956-0A97-CB5F115F9F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521" y="4969902"/>
                <a:ext cx="7100479" cy="1323439"/>
              </a:xfrm>
              <a:prstGeom prst="rect">
                <a:avLst/>
              </a:prstGeom>
              <a:blipFill>
                <a:blip r:embed="rId3"/>
                <a:stretch>
                  <a:fillRect t="-101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93702B08-5066-1C76-7695-D0E896E7C195}"/>
              </a:ext>
            </a:extLst>
          </p:cNvPr>
          <p:cNvSpPr/>
          <p:nvPr/>
        </p:nvSpPr>
        <p:spPr>
          <a:xfrm>
            <a:off x="1264133" y="277074"/>
            <a:ext cx="694671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21" name="Picture 2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B610C898-926C-5174-0AF3-266B56D18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30FED8DE-2313-4423-1A11-B7BE356C8107}"/>
              </a:ext>
            </a:extLst>
          </p:cNvPr>
          <p:cNvSpPr/>
          <p:nvPr/>
        </p:nvSpPr>
        <p:spPr>
          <a:xfrm>
            <a:off x="1716777" y="139473"/>
            <a:ext cx="6564901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dirty="0">
                <a:solidFill>
                  <a:srgbClr val="00B050"/>
                </a:solidFill>
              </a:rPr>
              <a:t>True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E2FF40E-E8B9-F943-1D3B-900C531D22F7}"/>
              </a:ext>
            </a:extLst>
          </p:cNvPr>
          <p:cNvGrpSpPr/>
          <p:nvPr/>
        </p:nvGrpSpPr>
        <p:grpSpPr>
          <a:xfrm>
            <a:off x="2678911" y="1503137"/>
            <a:ext cx="1166636" cy="3241895"/>
            <a:chOff x="2678911" y="1252765"/>
            <a:chExt cx="1166636" cy="324189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CE167A0-4DFF-5596-8FD1-7EA027D7DA6E}"/>
                </a:ext>
              </a:extLst>
            </p:cNvPr>
            <p:cNvGrpSpPr/>
            <p:nvPr/>
          </p:nvGrpSpPr>
          <p:grpSpPr>
            <a:xfrm>
              <a:off x="2678911" y="1661785"/>
              <a:ext cx="1160608" cy="2416400"/>
              <a:chOff x="2526511" y="1509385"/>
              <a:chExt cx="1160608" cy="2416400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96F559C1-D44C-647B-8ADE-C54C5A1FB766}"/>
                  </a:ext>
                </a:extLst>
              </p:cNvPr>
              <p:cNvSpPr/>
              <p:nvPr/>
            </p:nvSpPr>
            <p:spPr>
              <a:xfrm rot="5400000">
                <a:off x="3327119" y="150938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C9E48835-1E85-91EE-18ED-21EB11C007B1}"/>
                  </a:ext>
                </a:extLst>
              </p:cNvPr>
              <p:cNvSpPr/>
              <p:nvPr/>
            </p:nvSpPr>
            <p:spPr>
              <a:xfrm rot="5400000">
                <a:off x="2925504" y="150938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E21F45A-C9C6-CEE7-A810-A02E20B21A21}"/>
                  </a:ext>
                </a:extLst>
              </p:cNvPr>
              <p:cNvSpPr/>
              <p:nvPr/>
            </p:nvSpPr>
            <p:spPr>
              <a:xfrm rot="5400000">
                <a:off x="2529387" y="150938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F0E7623-5006-051E-63BE-DE755748021B}"/>
                  </a:ext>
                </a:extLst>
              </p:cNvPr>
              <p:cNvSpPr/>
              <p:nvPr/>
            </p:nvSpPr>
            <p:spPr>
              <a:xfrm rot="5400000">
                <a:off x="3326413" y="192032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3A494C2E-7F55-E55C-FFFD-727BBA846E5E}"/>
                  </a:ext>
                </a:extLst>
              </p:cNvPr>
              <p:cNvSpPr/>
              <p:nvPr/>
            </p:nvSpPr>
            <p:spPr>
              <a:xfrm rot="5400000">
                <a:off x="2924798" y="192032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E5930B12-B0ED-95C9-D042-ABADE9135D45}"/>
                  </a:ext>
                </a:extLst>
              </p:cNvPr>
              <p:cNvSpPr/>
              <p:nvPr/>
            </p:nvSpPr>
            <p:spPr>
              <a:xfrm rot="5400000">
                <a:off x="2528681" y="192032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9F0E0E78-2644-CF86-4CF7-634511F1383A}"/>
                  </a:ext>
                </a:extLst>
              </p:cNvPr>
              <p:cNvGrpSpPr/>
              <p:nvPr/>
            </p:nvGrpSpPr>
            <p:grpSpPr>
              <a:xfrm>
                <a:off x="2526511" y="2329347"/>
                <a:ext cx="1159902" cy="1596438"/>
                <a:chOff x="523538" y="1816947"/>
                <a:chExt cx="1159902" cy="1596438"/>
              </a:xfrm>
            </p:grpSpPr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9126C2CA-BCFA-2997-5C99-AA64B0CB9533}"/>
                    </a:ext>
                  </a:extLst>
                </p:cNvPr>
                <p:cNvSpPr/>
                <p:nvPr/>
              </p:nvSpPr>
              <p:spPr>
                <a:xfrm rot="5400000">
                  <a:off x="1323440" y="181694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87561D0F-654A-13C7-9677-062ABEB7C7A3}"/>
                    </a:ext>
                  </a:extLst>
                </p:cNvPr>
                <p:cNvSpPr/>
                <p:nvPr/>
              </p:nvSpPr>
              <p:spPr>
                <a:xfrm rot="5400000">
                  <a:off x="921825" y="181694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A3ADF89D-EB71-B3F9-67D9-B76679180D5B}"/>
                    </a:ext>
                  </a:extLst>
                </p:cNvPr>
                <p:cNvSpPr/>
                <p:nvPr/>
              </p:nvSpPr>
              <p:spPr>
                <a:xfrm rot="5400000">
                  <a:off x="525708" y="181694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FB23A876-83A7-18E4-1F45-FC10721C1CE5}"/>
                    </a:ext>
                  </a:extLst>
                </p:cNvPr>
                <p:cNvSpPr/>
                <p:nvPr/>
              </p:nvSpPr>
              <p:spPr>
                <a:xfrm rot="5400000">
                  <a:off x="1322734" y="222788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A0A93DBA-AC5B-5768-13B9-45EBAB1B83EE}"/>
                    </a:ext>
                  </a:extLst>
                </p:cNvPr>
                <p:cNvSpPr/>
                <p:nvPr/>
              </p:nvSpPr>
              <p:spPr>
                <a:xfrm rot="5400000">
                  <a:off x="921119" y="222788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5B757BAE-9C23-031B-5D87-8C17B4A3E7D4}"/>
                    </a:ext>
                  </a:extLst>
                </p:cNvPr>
                <p:cNvSpPr/>
                <p:nvPr/>
              </p:nvSpPr>
              <p:spPr>
                <a:xfrm rot="5400000">
                  <a:off x="525002" y="222788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243703DB-B081-8470-2A04-F5474A6ADD57}"/>
                    </a:ext>
                  </a:extLst>
                </p:cNvPr>
                <p:cNvSpPr/>
                <p:nvPr/>
              </p:nvSpPr>
              <p:spPr>
                <a:xfrm rot="5400000">
                  <a:off x="1321270" y="263690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393ABED3-F3DE-AD70-69A6-3A5B5908BA87}"/>
                    </a:ext>
                  </a:extLst>
                </p:cNvPr>
                <p:cNvSpPr/>
                <p:nvPr/>
              </p:nvSpPr>
              <p:spPr>
                <a:xfrm rot="5400000">
                  <a:off x="919655" y="263690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6C04031F-0249-FDD1-D496-470CEDCAF20F}"/>
                    </a:ext>
                  </a:extLst>
                </p:cNvPr>
                <p:cNvSpPr/>
                <p:nvPr/>
              </p:nvSpPr>
              <p:spPr>
                <a:xfrm rot="5400000">
                  <a:off x="523538" y="2636909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69929C06-A9F3-009F-D90F-A215C4A7D609}"/>
                    </a:ext>
                  </a:extLst>
                </p:cNvPr>
                <p:cNvSpPr/>
                <p:nvPr/>
              </p:nvSpPr>
              <p:spPr>
                <a:xfrm rot="5400000">
                  <a:off x="1321270" y="3053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40E98AF3-4CE3-EE1D-C669-CC16C890E990}"/>
                    </a:ext>
                  </a:extLst>
                </p:cNvPr>
                <p:cNvSpPr/>
                <p:nvPr/>
              </p:nvSpPr>
              <p:spPr>
                <a:xfrm rot="5400000">
                  <a:off x="919655" y="3053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65E53CFB-3811-3440-3687-07739D903012}"/>
                    </a:ext>
                  </a:extLst>
                </p:cNvPr>
                <p:cNvSpPr/>
                <p:nvPr/>
              </p:nvSpPr>
              <p:spPr>
                <a:xfrm rot="5400000">
                  <a:off x="523538" y="3053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39A88AE-4376-0E98-E7F5-5969A04B6B85}"/>
                </a:ext>
              </a:extLst>
            </p:cNvPr>
            <p:cNvGrpSpPr/>
            <p:nvPr/>
          </p:nvGrpSpPr>
          <p:grpSpPr>
            <a:xfrm>
              <a:off x="2678911" y="1252765"/>
              <a:ext cx="1157732" cy="360000"/>
              <a:chOff x="2678911" y="1252765"/>
              <a:chExt cx="1157732" cy="36000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77CC317-1165-EF15-20B9-26143E4FF679}"/>
                  </a:ext>
                </a:extLst>
              </p:cNvPr>
              <p:cNvSpPr/>
              <p:nvPr/>
            </p:nvSpPr>
            <p:spPr>
              <a:xfrm rot="5400000">
                <a:off x="3476643" y="12527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3FA588C0-14B7-0AA2-EAE8-9B234C3439FA}"/>
                  </a:ext>
                </a:extLst>
              </p:cNvPr>
              <p:cNvSpPr/>
              <p:nvPr/>
            </p:nvSpPr>
            <p:spPr>
              <a:xfrm rot="5400000">
                <a:off x="3075028" y="12527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BE4A138E-448E-AEFB-CD62-869EFB83AF57}"/>
                  </a:ext>
                </a:extLst>
              </p:cNvPr>
              <p:cNvSpPr/>
              <p:nvPr/>
            </p:nvSpPr>
            <p:spPr>
              <a:xfrm rot="5400000">
                <a:off x="2678911" y="12527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EDF070E-C6E1-F0D7-72F2-6C59A5C36A0D}"/>
                </a:ext>
              </a:extLst>
            </p:cNvPr>
            <p:cNvGrpSpPr/>
            <p:nvPr/>
          </p:nvGrpSpPr>
          <p:grpSpPr>
            <a:xfrm>
              <a:off x="2687815" y="4134660"/>
              <a:ext cx="1157732" cy="360000"/>
              <a:chOff x="2678911" y="1252765"/>
              <a:chExt cx="1157732" cy="36000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A1457CE9-2C0A-181B-E993-D0B7E90F68FC}"/>
                  </a:ext>
                </a:extLst>
              </p:cNvPr>
              <p:cNvSpPr/>
              <p:nvPr/>
            </p:nvSpPr>
            <p:spPr>
              <a:xfrm rot="5400000">
                <a:off x="3476643" y="12527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9EF05D0-8F84-9BE2-C483-808B06D22784}"/>
                  </a:ext>
                </a:extLst>
              </p:cNvPr>
              <p:cNvSpPr/>
              <p:nvPr/>
            </p:nvSpPr>
            <p:spPr>
              <a:xfrm rot="5400000">
                <a:off x="3075028" y="12527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88DEECED-4A63-0F9F-A10D-35AE2EF17A7A}"/>
                  </a:ext>
                </a:extLst>
              </p:cNvPr>
              <p:cNvSpPr/>
              <p:nvPr/>
            </p:nvSpPr>
            <p:spPr>
              <a:xfrm rot="5400000">
                <a:off x="2678911" y="12527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529DDAA-EEFC-DAAE-F50D-057673EAF946}"/>
              </a:ext>
            </a:extLst>
          </p:cNvPr>
          <p:cNvGrpSpPr/>
          <p:nvPr/>
        </p:nvGrpSpPr>
        <p:grpSpPr>
          <a:xfrm>
            <a:off x="5229694" y="3294345"/>
            <a:ext cx="3231984" cy="1160608"/>
            <a:chOff x="5305894" y="2891573"/>
            <a:chExt cx="3231984" cy="116060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DDB4C28-94CA-7052-717E-6CE593E0C37B}"/>
                </a:ext>
              </a:extLst>
            </p:cNvPr>
            <p:cNvGrpSpPr/>
            <p:nvPr/>
          </p:nvGrpSpPr>
          <p:grpSpPr>
            <a:xfrm rot="5400000">
              <a:off x="6138300" y="2059167"/>
              <a:ext cx="1160608" cy="2825420"/>
              <a:chOff x="2526511" y="1100365"/>
              <a:chExt cx="1160608" cy="282542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A6F3C4A0-92C5-DDA1-F9DE-5C291AD34451}"/>
                  </a:ext>
                </a:extLst>
              </p:cNvPr>
              <p:cNvGrpSpPr/>
              <p:nvPr/>
            </p:nvGrpSpPr>
            <p:grpSpPr>
              <a:xfrm>
                <a:off x="2526511" y="1509385"/>
                <a:ext cx="1160608" cy="2416400"/>
                <a:chOff x="2526511" y="1509385"/>
                <a:chExt cx="1160608" cy="2416400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30BF3F68-F941-FE4A-D869-083BDB97A72B}"/>
                    </a:ext>
                  </a:extLst>
                </p:cNvPr>
                <p:cNvSpPr/>
                <p:nvPr/>
              </p:nvSpPr>
              <p:spPr>
                <a:xfrm rot="5400000">
                  <a:off x="3327119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36A51047-FDB1-798C-A0EE-88F88AF9B605}"/>
                    </a:ext>
                  </a:extLst>
                </p:cNvPr>
                <p:cNvSpPr/>
                <p:nvPr/>
              </p:nvSpPr>
              <p:spPr>
                <a:xfrm rot="5400000">
                  <a:off x="2925504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57C9DE19-725C-AA07-CF25-4D97EAAFE680}"/>
                    </a:ext>
                  </a:extLst>
                </p:cNvPr>
                <p:cNvSpPr/>
                <p:nvPr/>
              </p:nvSpPr>
              <p:spPr>
                <a:xfrm rot="5400000">
                  <a:off x="2529387" y="1509385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507FD51F-F6C4-36A3-80FE-7E56BFD9C22F}"/>
                    </a:ext>
                  </a:extLst>
                </p:cNvPr>
                <p:cNvSpPr/>
                <p:nvPr/>
              </p:nvSpPr>
              <p:spPr>
                <a:xfrm rot="5400000">
                  <a:off x="3326413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7E6F52FD-2ADC-B4BC-6C1E-EB665EB35D14}"/>
                    </a:ext>
                  </a:extLst>
                </p:cNvPr>
                <p:cNvSpPr/>
                <p:nvPr/>
              </p:nvSpPr>
              <p:spPr>
                <a:xfrm rot="5400000">
                  <a:off x="2924798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A7C54C70-A772-0C7B-2E90-450D888DF488}"/>
                    </a:ext>
                  </a:extLst>
                </p:cNvPr>
                <p:cNvSpPr/>
                <p:nvPr/>
              </p:nvSpPr>
              <p:spPr>
                <a:xfrm rot="5400000">
                  <a:off x="2528681" y="1920327"/>
                  <a:ext cx="360000" cy="36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6375DC65-CECA-31A0-38E8-39950CC7836F}"/>
                    </a:ext>
                  </a:extLst>
                </p:cNvPr>
                <p:cNvGrpSpPr/>
                <p:nvPr/>
              </p:nvGrpSpPr>
              <p:grpSpPr>
                <a:xfrm>
                  <a:off x="2526511" y="2329347"/>
                  <a:ext cx="1159902" cy="1596438"/>
                  <a:chOff x="523538" y="1816947"/>
                  <a:chExt cx="1159902" cy="1596438"/>
                </a:xfrm>
              </p:grpSpPr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A4DDBEFD-89F8-E9B4-06B6-15AA550F4B4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3440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4" name="Oval 23">
                    <a:extLst>
                      <a:ext uri="{FF2B5EF4-FFF2-40B4-BE49-F238E27FC236}">
                        <a16:creationId xmlns:a16="http://schemas.microsoft.com/office/drawing/2014/main" id="{5BC272EA-0D80-B64A-1C54-2C8A3B22F04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21825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5" name="Oval 24">
                    <a:extLst>
                      <a:ext uri="{FF2B5EF4-FFF2-40B4-BE49-F238E27FC236}">
                        <a16:creationId xmlns:a16="http://schemas.microsoft.com/office/drawing/2014/main" id="{2F270306-5ACC-2908-F3E8-ACA09E59355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5708" y="1816947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3A6CF5F5-BCC2-4B48-3508-8CD34F5BA40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2734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D7B6E0BE-F5A4-1267-FA9E-FA715253CEA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21119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C43BB7B5-F7B2-0B7A-9CB5-25BCD148998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5002" y="222788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7128F642-A82C-DC00-F8F2-7F9B5EE8975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1270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EB5DE756-60A9-5079-B0A2-CF490A2A693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19655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D7007B85-15BE-4EC2-E83D-1AC5232F6FD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3538" y="2636909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7977C0FE-6ADD-65EC-DD84-4E130273719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21270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B4B5B61A-B38E-187C-A78B-26CA05D043C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19655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FCBEA3D8-82CF-3282-40EF-32AC7FFE680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23538" y="3053385"/>
                    <a:ext cx="360000" cy="360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D7C3604-D8A8-E55A-1E07-E87CD14AD49C}"/>
                  </a:ext>
                </a:extLst>
              </p:cNvPr>
              <p:cNvSpPr/>
              <p:nvPr/>
            </p:nvSpPr>
            <p:spPr>
              <a:xfrm rot="5400000">
                <a:off x="3324243" y="11003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1673C4A2-4C62-8F0B-2E33-C86CE7F303DB}"/>
                  </a:ext>
                </a:extLst>
              </p:cNvPr>
              <p:cNvSpPr/>
              <p:nvPr/>
            </p:nvSpPr>
            <p:spPr>
              <a:xfrm rot="5400000">
                <a:off x="2922628" y="11003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05A4301C-3F8C-0FEB-0C06-1C9795BB742E}"/>
                  </a:ext>
                </a:extLst>
              </p:cNvPr>
              <p:cNvSpPr/>
              <p:nvPr/>
            </p:nvSpPr>
            <p:spPr>
              <a:xfrm rot="5400000">
                <a:off x="2526511" y="110036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5E452D3-0CD7-0DF3-8D55-00FE2F39B0E6}"/>
                </a:ext>
              </a:extLst>
            </p:cNvPr>
            <p:cNvGrpSpPr/>
            <p:nvPr/>
          </p:nvGrpSpPr>
          <p:grpSpPr>
            <a:xfrm>
              <a:off x="8177878" y="2891573"/>
              <a:ext cx="360000" cy="1157732"/>
              <a:chOff x="7923714" y="3043973"/>
              <a:chExt cx="360000" cy="1157732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13AF9F70-803F-A045-724A-CA8FF071A3F6}"/>
                  </a:ext>
                </a:extLst>
              </p:cNvPr>
              <p:cNvSpPr/>
              <p:nvPr/>
            </p:nvSpPr>
            <p:spPr>
              <a:xfrm rot="10800000">
                <a:off x="7923714" y="384170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70597831-0461-4313-5DC9-81BED054F03C}"/>
                  </a:ext>
                </a:extLst>
              </p:cNvPr>
              <p:cNvSpPr/>
              <p:nvPr/>
            </p:nvSpPr>
            <p:spPr>
              <a:xfrm rot="10800000">
                <a:off x="7923714" y="3440090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6FAE8165-1B67-09D0-FDF3-B16A852A4B5E}"/>
                  </a:ext>
                </a:extLst>
              </p:cNvPr>
              <p:cNvSpPr/>
              <p:nvPr/>
            </p:nvSpPr>
            <p:spPr>
              <a:xfrm rot="10800000">
                <a:off x="7923714" y="3043973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942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0.18021 0.1034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516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22222E-6 L -0.21059 -0.006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38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840</TotalTime>
  <Words>170</Words>
  <Application>Microsoft Office PowerPoint</Application>
  <PresentationFormat>On-screen Show (4:3)</PresentationFormat>
  <Paragraphs>57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Aptos</vt:lpstr>
      <vt:lpstr>Arial</vt:lpstr>
      <vt:lpstr>Calibri</vt:lpstr>
      <vt:lpstr>Cambria Math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46</cp:revision>
  <dcterms:created xsi:type="dcterms:W3CDTF">2013-01-27T09:14:16Z</dcterms:created>
  <dcterms:modified xsi:type="dcterms:W3CDTF">2026-01-15T14:43:02Z</dcterms:modified>
  <cp:category/>
</cp:coreProperties>
</file>