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57" r:id="rId4"/>
    <p:sldId id="266" r:id="rId5"/>
    <p:sldId id="268" r:id="rId6"/>
    <p:sldId id="261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6" autoAdjust="0"/>
  </p:normalViewPr>
  <p:slideViewPr>
    <p:cSldViewPr snapToGrid="0" snapToObjects="1">
      <p:cViewPr varScale="1">
        <p:scale>
          <a:sx n="102" d="100"/>
          <a:sy n="102" d="100"/>
        </p:scale>
        <p:origin x="123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66940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002" y="2082534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499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99148"/>
              </p:ext>
            </p:extLst>
          </p:nvPr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326B4F5-F4BD-4F53-E0B2-0C0A9C03E3B8}"/>
              </a:ext>
            </a:extLst>
          </p:cNvPr>
          <p:cNvSpPr txBox="1"/>
          <p:nvPr/>
        </p:nvSpPr>
        <p:spPr>
          <a:xfrm>
            <a:off x="2078740" y="254403"/>
            <a:ext cx="6002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multiplication is shown in the picture?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654284-5254-2C15-661D-EEB4CFF7B2DF}"/>
              </a:ext>
            </a:extLst>
          </p:cNvPr>
          <p:cNvGrpSpPr/>
          <p:nvPr/>
        </p:nvGrpSpPr>
        <p:grpSpPr>
          <a:xfrm>
            <a:off x="2865857" y="5667465"/>
            <a:ext cx="3896089" cy="527988"/>
            <a:chOff x="3231097" y="4459772"/>
            <a:chExt cx="3896089" cy="5279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0684F2-4FF9-A897-CAC4-08446D44693B}"/>
                    </a:ext>
                  </a:extLst>
                </p:cNvPr>
                <p:cNvSpPr txBox="1"/>
                <p:nvPr/>
              </p:nvSpPr>
              <p:spPr>
                <a:xfrm>
                  <a:off x="3231097" y="4464540"/>
                  <a:ext cx="3896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0684F2-4FF9-A897-CAC4-08446D446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097" y="4464540"/>
                  <a:ext cx="389608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90F3D1-9D74-652D-E6BD-E3BAD3D7A9A2}"/>
                </a:ext>
              </a:extLst>
            </p:cNvPr>
            <p:cNvSpPr/>
            <p:nvPr/>
          </p:nvSpPr>
          <p:spPr>
            <a:xfrm>
              <a:off x="3887055" y="4464540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EAF03EB-3ED3-7EFF-0C33-B06184D40F58}"/>
                </a:ext>
              </a:extLst>
            </p:cNvPr>
            <p:cNvSpPr/>
            <p:nvPr/>
          </p:nvSpPr>
          <p:spPr>
            <a:xfrm>
              <a:off x="4922057" y="4462574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FEA65-A4B7-C7BC-6E39-E30387FA4C69}"/>
                </a:ext>
              </a:extLst>
            </p:cNvPr>
            <p:cNvSpPr/>
            <p:nvPr/>
          </p:nvSpPr>
          <p:spPr>
            <a:xfrm>
              <a:off x="5906462" y="4459772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72A458E-8886-4D5B-F9E8-171E5AEEF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829" y="1563506"/>
            <a:ext cx="1636170" cy="16361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FF6C1A-6E97-BB5F-CB77-7E2F09A0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0" y="1563506"/>
            <a:ext cx="1636170" cy="163617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72B33D2-1DE9-C03F-7923-3F00E53A781B}"/>
              </a:ext>
            </a:extLst>
          </p:cNvPr>
          <p:cNvSpPr txBox="1"/>
          <p:nvPr/>
        </p:nvSpPr>
        <p:spPr>
          <a:xfrm>
            <a:off x="2422689" y="3746497"/>
            <a:ext cx="7574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 groups.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In each group there are ___ apples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AA4DFCF-4FB2-01AE-0FBC-7B6042228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81D4B2A-8C20-CAA2-E3EA-83E1BCD2D3A7}"/>
              </a:ext>
            </a:extLst>
          </p:cNvPr>
          <p:cNvSpPr txBox="1"/>
          <p:nvPr/>
        </p:nvSpPr>
        <p:spPr>
          <a:xfrm>
            <a:off x="4346697" y="364222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A078E2-C381-57F9-02AC-FC2EB14457BD}"/>
              </a:ext>
            </a:extLst>
          </p:cNvPr>
          <p:cNvSpPr txBox="1"/>
          <p:nvPr/>
        </p:nvSpPr>
        <p:spPr>
          <a:xfrm>
            <a:off x="6649963" y="4475183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8EF091-1B5D-D78D-9C38-D1B53AF50630}"/>
              </a:ext>
            </a:extLst>
          </p:cNvPr>
          <p:cNvSpPr txBox="1"/>
          <p:nvPr/>
        </p:nvSpPr>
        <p:spPr>
          <a:xfrm>
            <a:off x="3473982" y="565341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859CAE-3E04-FE16-8086-006AE1167415}"/>
              </a:ext>
            </a:extLst>
          </p:cNvPr>
          <p:cNvSpPr txBox="1"/>
          <p:nvPr/>
        </p:nvSpPr>
        <p:spPr>
          <a:xfrm>
            <a:off x="4528374" y="565341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7F3597-C49E-6905-ABD8-CEFFDFB377C2}"/>
              </a:ext>
            </a:extLst>
          </p:cNvPr>
          <p:cNvSpPr txBox="1"/>
          <p:nvPr/>
        </p:nvSpPr>
        <p:spPr>
          <a:xfrm>
            <a:off x="5493389" y="5636687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1F2C12-D5E7-3F35-C557-154E45B2CB6D}"/>
              </a:ext>
            </a:extLst>
          </p:cNvPr>
          <p:cNvSpPr txBox="1"/>
          <p:nvPr/>
        </p:nvSpPr>
        <p:spPr>
          <a:xfrm>
            <a:off x="4983377" y="1633487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F832-D73A-4A9A-63B6-2FD228C5AC5B}"/>
              </a:ext>
            </a:extLst>
          </p:cNvPr>
          <p:cNvGrpSpPr/>
          <p:nvPr/>
        </p:nvGrpSpPr>
        <p:grpSpPr>
          <a:xfrm>
            <a:off x="2333536" y="1675818"/>
            <a:ext cx="3896089" cy="527988"/>
            <a:chOff x="3221670" y="4459772"/>
            <a:chExt cx="3896089" cy="5279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A950FC-E9FA-964B-1E71-F2E3F9544B54}"/>
                    </a:ext>
                  </a:extLst>
                </p:cNvPr>
                <p:cNvSpPr txBox="1"/>
                <p:nvPr/>
              </p:nvSpPr>
              <p:spPr>
                <a:xfrm>
                  <a:off x="3221670" y="4463697"/>
                  <a:ext cx="3896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A950FC-E9FA-964B-1E71-F2E3F9544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670" y="4463697"/>
                  <a:ext cx="389608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9B35AC-B319-B85A-551A-EBB974BB0B6C}"/>
                </a:ext>
              </a:extLst>
            </p:cNvPr>
            <p:cNvSpPr/>
            <p:nvPr/>
          </p:nvSpPr>
          <p:spPr>
            <a:xfrm>
              <a:off x="3887055" y="4464540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989E9-19B1-77EE-78BD-9C2D9F6D7C77}"/>
                </a:ext>
              </a:extLst>
            </p:cNvPr>
            <p:cNvSpPr/>
            <p:nvPr/>
          </p:nvSpPr>
          <p:spPr>
            <a:xfrm>
              <a:off x="4922057" y="4462574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ACC88A-F345-769B-AD48-687A06735DED}"/>
                </a:ext>
              </a:extLst>
            </p:cNvPr>
            <p:cNvSpPr/>
            <p:nvPr/>
          </p:nvSpPr>
          <p:spPr>
            <a:xfrm>
              <a:off x="5906462" y="4459772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A25B62-1EDD-F8A5-2589-62A13DB678FA}"/>
              </a:ext>
            </a:extLst>
          </p:cNvPr>
          <p:cNvSpPr txBox="1"/>
          <p:nvPr/>
        </p:nvSpPr>
        <p:spPr>
          <a:xfrm>
            <a:off x="2951088" y="163348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D63329-C2C4-EDF4-2610-7F0FE99A24A5}"/>
              </a:ext>
            </a:extLst>
          </p:cNvPr>
          <p:cNvSpPr txBox="1"/>
          <p:nvPr/>
        </p:nvSpPr>
        <p:spPr>
          <a:xfrm>
            <a:off x="4005480" y="163348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093A52-5FAD-758F-B174-1CB652C3F791}"/>
              </a:ext>
            </a:extLst>
          </p:cNvPr>
          <p:cNvSpPr/>
          <p:nvPr/>
        </p:nvSpPr>
        <p:spPr>
          <a:xfrm>
            <a:off x="6064584" y="166426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B8654-10CE-155C-A640-DF8B94F45ED5}"/>
                  </a:ext>
                </a:extLst>
              </p:cNvPr>
              <p:cNvSpPr txBox="1"/>
              <p:nvPr/>
            </p:nvSpPr>
            <p:spPr>
              <a:xfrm>
                <a:off x="3337423" y="1666260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B8654-10CE-155C-A640-DF8B94F4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23" y="1666260"/>
                <a:ext cx="389608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7CF4AFE-3D57-93AF-FD33-3D61325ECE88}"/>
              </a:ext>
            </a:extLst>
          </p:cNvPr>
          <p:cNvSpPr txBox="1"/>
          <p:nvPr/>
        </p:nvSpPr>
        <p:spPr>
          <a:xfrm>
            <a:off x="6010309" y="164847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043BB-AC9D-0544-0202-461D0681769E}"/>
              </a:ext>
            </a:extLst>
          </p:cNvPr>
          <p:cNvGrpSpPr/>
          <p:nvPr/>
        </p:nvGrpSpPr>
        <p:grpSpPr>
          <a:xfrm>
            <a:off x="1444348" y="3119379"/>
            <a:ext cx="2026720" cy="965925"/>
            <a:chOff x="2572206" y="2946037"/>
            <a:chExt cx="2026720" cy="9659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BCB2C0-6577-F06C-E828-1BC72FD26908}"/>
                </a:ext>
              </a:extLst>
            </p:cNvPr>
            <p:cNvGrpSpPr/>
            <p:nvPr/>
          </p:nvGrpSpPr>
          <p:grpSpPr>
            <a:xfrm>
              <a:off x="2572206" y="2946037"/>
              <a:ext cx="949935" cy="965925"/>
              <a:chOff x="4689433" y="2246712"/>
              <a:chExt cx="631595" cy="667699"/>
            </a:xfrm>
            <a:solidFill>
              <a:srgbClr val="7030A0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EF6AD94-6502-43CB-835A-5FC53184461B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6FF5295-0EF3-FC94-8AFF-4D23C2EE30FD}"/>
                  </a:ext>
                </a:extLst>
              </p:cNvPr>
              <p:cNvSpPr/>
              <p:nvPr/>
            </p:nvSpPr>
            <p:spPr>
              <a:xfrm>
                <a:off x="5036866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CDA0BE7-A682-F14F-D09A-E1C2E0323E1B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FE0FAFC-A2D3-35C3-DB3E-FC170ED9259E}"/>
                  </a:ext>
                </a:extLst>
              </p:cNvPr>
              <p:cNvSpPr/>
              <p:nvPr/>
            </p:nvSpPr>
            <p:spPr>
              <a:xfrm>
                <a:off x="4689433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9A722E-CBDE-E509-81B9-1C076A1FC848}"/>
                </a:ext>
              </a:extLst>
            </p:cNvPr>
            <p:cNvGrpSpPr/>
            <p:nvPr/>
          </p:nvGrpSpPr>
          <p:grpSpPr>
            <a:xfrm>
              <a:off x="3648991" y="2946037"/>
              <a:ext cx="949935" cy="965925"/>
              <a:chOff x="4689433" y="2246712"/>
              <a:chExt cx="631595" cy="667699"/>
            </a:xfrm>
            <a:solidFill>
              <a:srgbClr val="7030A0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1B3E1CF-7696-2C72-3132-4A4BEA3F908C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9616C99-D2DA-84AB-4925-710198B65CE4}"/>
                  </a:ext>
                </a:extLst>
              </p:cNvPr>
              <p:cNvSpPr/>
              <p:nvPr/>
            </p:nvSpPr>
            <p:spPr>
              <a:xfrm>
                <a:off x="5036866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5608ADF-CA06-A3AE-2FF3-E4EDE6D93855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315AF8B-4527-BEF6-E621-09BEAD231BAF}"/>
                  </a:ext>
                </a:extLst>
              </p:cNvPr>
              <p:cNvSpPr/>
              <p:nvPr/>
            </p:nvSpPr>
            <p:spPr>
              <a:xfrm>
                <a:off x="4689433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E1B5A0-5BB5-D875-8F4F-E9EFCF7CB5A9}"/>
                  </a:ext>
                </a:extLst>
              </p:cNvPr>
              <p:cNvSpPr txBox="1"/>
              <p:nvPr/>
            </p:nvSpPr>
            <p:spPr>
              <a:xfrm>
                <a:off x="2951088" y="3394568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E1B5A0-5BB5-D875-8F4F-E9EFCF7C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88" y="3394568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F693DD8-5D49-1E72-C7D6-2EA5171C2DED}"/>
              </a:ext>
            </a:extLst>
          </p:cNvPr>
          <p:cNvGrpSpPr/>
          <p:nvPr/>
        </p:nvGrpSpPr>
        <p:grpSpPr>
          <a:xfrm>
            <a:off x="5693302" y="2816145"/>
            <a:ext cx="2026720" cy="411082"/>
            <a:chOff x="4057915" y="4741547"/>
            <a:chExt cx="2026720" cy="41108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C6EC11D-D6F0-E386-9047-0748371070E6}"/>
                </a:ext>
              </a:extLst>
            </p:cNvPr>
            <p:cNvGrpSpPr/>
            <p:nvPr/>
          </p:nvGrpSpPr>
          <p:grpSpPr>
            <a:xfrm>
              <a:off x="4057915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B4025E-C227-2E39-D8F1-8A0FEFA0DEDD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20EDEA7-3F29-4690-557B-938745831B4B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0B8B15-B7EA-D759-7CC8-169AD9E746AD}"/>
                </a:ext>
              </a:extLst>
            </p:cNvPr>
            <p:cNvGrpSpPr/>
            <p:nvPr/>
          </p:nvGrpSpPr>
          <p:grpSpPr>
            <a:xfrm>
              <a:off x="5134700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8C10E4A-3FAF-4916-7C7C-E5D987AEB5FC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AD9F9C-8C6F-1D5B-6B92-F55A7933F32D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32B43C46-54D1-CE04-5DCC-82BBB82094AE}"/>
              </a:ext>
            </a:extLst>
          </p:cNvPr>
          <p:cNvSpPr/>
          <p:nvPr/>
        </p:nvSpPr>
        <p:spPr>
          <a:xfrm>
            <a:off x="1127081" y="2994049"/>
            <a:ext cx="331985" cy="12019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053BA2B2-6859-242E-C992-7A453E2F45A9}"/>
              </a:ext>
            </a:extLst>
          </p:cNvPr>
          <p:cNvSpPr/>
          <p:nvPr/>
        </p:nvSpPr>
        <p:spPr>
          <a:xfrm rot="16200000">
            <a:off x="2298252" y="3435367"/>
            <a:ext cx="331985" cy="19382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2FAF2A-86AF-1CE9-8B48-D1AC14AC7AF6}"/>
              </a:ext>
            </a:extLst>
          </p:cNvPr>
          <p:cNvSpPr txBox="1"/>
          <p:nvPr/>
        </p:nvSpPr>
        <p:spPr>
          <a:xfrm>
            <a:off x="631444" y="3324920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8AF7F6-31E4-A36A-3873-CF7119439B3D}"/>
              </a:ext>
            </a:extLst>
          </p:cNvPr>
          <p:cNvSpPr txBox="1"/>
          <p:nvPr/>
        </p:nvSpPr>
        <p:spPr>
          <a:xfrm>
            <a:off x="2216425" y="4594074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30F5A4-8458-08C1-0FD5-BE186D5F49E3}"/>
              </a:ext>
            </a:extLst>
          </p:cNvPr>
          <p:cNvGrpSpPr/>
          <p:nvPr/>
        </p:nvGrpSpPr>
        <p:grpSpPr>
          <a:xfrm>
            <a:off x="5756727" y="4223470"/>
            <a:ext cx="2026720" cy="411082"/>
            <a:chOff x="4057915" y="4741547"/>
            <a:chExt cx="2026720" cy="41108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637C70F-B296-9599-4809-3CB5C2D2BA40}"/>
                </a:ext>
              </a:extLst>
            </p:cNvPr>
            <p:cNvGrpSpPr/>
            <p:nvPr/>
          </p:nvGrpSpPr>
          <p:grpSpPr>
            <a:xfrm>
              <a:off x="4057915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64FD720-FD06-9E99-2A31-30CCA5D15C1E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EE97B9B-9208-C020-6346-1CBBFD0D9631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DB5A963-5D7E-2292-6299-DC71CCF2114F}"/>
                </a:ext>
              </a:extLst>
            </p:cNvPr>
            <p:cNvGrpSpPr/>
            <p:nvPr/>
          </p:nvGrpSpPr>
          <p:grpSpPr>
            <a:xfrm>
              <a:off x="5134700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E1721C4-D659-CDF9-04EB-90E815BDF851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B03C963-70A0-53A2-8E91-EBEF07F29A47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8DD0EF-91E1-F7DA-8DAD-756BED4578E4}"/>
                  </a:ext>
                </a:extLst>
              </p:cNvPr>
              <p:cNvSpPr txBox="1"/>
              <p:nvPr/>
            </p:nvSpPr>
            <p:spPr>
              <a:xfrm>
                <a:off x="4822042" y="3437305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8DD0EF-91E1-F7DA-8DAD-756BED45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42" y="3437305"/>
                <a:ext cx="38960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F57CF-77D7-A1B4-7FCC-2C14EE8818C9}"/>
              </a:ext>
            </a:extLst>
          </p:cNvPr>
          <p:cNvSpPr txBox="1"/>
          <p:nvPr/>
        </p:nvSpPr>
        <p:spPr>
          <a:xfrm>
            <a:off x="863833" y="332554"/>
            <a:ext cx="8280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We can use our knowledge of doubles 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to solve the x2 table.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3DAD326-11D0-189E-F892-BA4D012C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5" y="147896"/>
            <a:ext cx="1233968" cy="1201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1F78B-04A9-6464-069B-45D3BDEB41BF}"/>
              </a:ext>
            </a:extLst>
          </p:cNvPr>
          <p:cNvSpPr txBox="1"/>
          <p:nvPr/>
        </p:nvSpPr>
        <p:spPr>
          <a:xfrm>
            <a:off x="1552623" y="2625318"/>
            <a:ext cx="828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2 x 6   =  ___ + ___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044EE-EDD1-55C9-8D37-E6691D115D93}"/>
              </a:ext>
            </a:extLst>
          </p:cNvPr>
          <p:cNvSpPr txBox="1"/>
          <p:nvPr/>
        </p:nvSpPr>
        <p:spPr>
          <a:xfrm>
            <a:off x="1050780" y="3781434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I also know that: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24B76B-0FBD-C8BE-1085-C3246F16773E}"/>
              </a:ext>
            </a:extLst>
          </p:cNvPr>
          <p:cNvSpPr txBox="1"/>
          <p:nvPr/>
        </p:nvSpPr>
        <p:spPr>
          <a:xfrm>
            <a:off x="1427853" y="2611773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I know that: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852ACE-AB07-9242-D273-CB212A58EE95}"/>
              </a:ext>
            </a:extLst>
          </p:cNvPr>
          <p:cNvSpPr txBox="1"/>
          <p:nvPr/>
        </p:nvSpPr>
        <p:spPr>
          <a:xfrm>
            <a:off x="1082850" y="3735289"/>
            <a:ext cx="828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6 + 6   = </a:t>
            </a:r>
            <a:r>
              <a:rPr lang="en-US" sz="3200" dirty="0">
                <a:latin typeface="Arial Rounded MT Bold" panose="020F0704030504030204" pitchFamily="34" charset="0"/>
              </a:rPr>
              <a:t>___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2ECF8C-26D3-C82E-BBEE-3A5580FAE17B}"/>
              </a:ext>
            </a:extLst>
          </p:cNvPr>
          <p:cNvSpPr txBox="1"/>
          <p:nvPr/>
        </p:nvSpPr>
        <p:spPr>
          <a:xfrm>
            <a:off x="2144290" y="4951095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So: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41E8E0-2255-2D27-821F-891B052F7A99}"/>
              </a:ext>
            </a:extLst>
          </p:cNvPr>
          <p:cNvSpPr txBox="1"/>
          <p:nvPr/>
        </p:nvSpPr>
        <p:spPr>
          <a:xfrm>
            <a:off x="5692706" y="260613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FF5EE4-11E5-6E5D-24C3-09349C86A704}"/>
              </a:ext>
            </a:extLst>
          </p:cNvPr>
          <p:cNvSpPr txBox="1"/>
          <p:nvPr/>
        </p:nvSpPr>
        <p:spPr>
          <a:xfrm>
            <a:off x="6545292" y="260613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4BBA38-7A2C-9611-6A75-86989154B5E1}"/>
              </a:ext>
            </a:extLst>
          </p:cNvPr>
          <p:cNvSpPr txBox="1"/>
          <p:nvPr/>
        </p:nvSpPr>
        <p:spPr>
          <a:xfrm>
            <a:off x="5651314" y="376840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F944E8-314B-0790-B4C2-3F88D8E8997C}"/>
              </a:ext>
            </a:extLst>
          </p:cNvPr>
          <p:cNvSpPr txBox="1"/>
          <p:nvPr/>
        </p:nvSpPr>
        <p:spPr>
          <a:xfrm>
            <a:off x="5643937" y="4951095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D1F12C-8A33-387E-BFC6-7ECFFEC5D6E7}"/>
              </a:ext>
            </a:extLst>
          </p:cNvPr>
          <p:cNvSpPr txBox="1"/>
          <p:nvPr/>
        </p:nvSpPr>
        <p:spPr>
          <a:xfrm>
            <a:off x="1098803" y="4953942"/>
            <a:ext cx="828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2 x 6   =  ___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849933" y="202052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1)  2 x 8 = ___ + ___ = __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64A4D-DD58-2A52-C8AE-01AF9F1AA90C}"/>
              </a:ext>
            </a:extLst>
          </p:cNvPr>
          <p:cNvSpPr txBox="1"/>
          <p:nvPr/>
        </p:nvSpPr>
        <p:spPr>
          <a:xfrm>
            <a:off x="849933" y="357002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 x 7 = ___ + ___ = __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DE9CE-5A17-B104-44E2-6B670E9BF637}"/>
              </a:ext>
            </a:extLst>
          </p:cNvPr>
          <p:cNvSpPr txBox="1"/>
          <p:nvPr/>
        </p:nvSpPr>
        <p:spPr>
          <a:xfrm>
            <a:off x="849933" y="511952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 x 9 = ___ + ___ = __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8BEB9-1127-9352-CBC0-190DCC3CABEC}"/>
              </a:ext>
            </a:extLst>
          </p:cNvPr>
          <p:cNvSpPr txBox="1"/>
          <p:nvPr/>
        </p:nvSpPr>
        <p:spPr>
          <a:xfrm>
            <a:off x="3925532" y="2020525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D3B3C-9325-37FF-5870-1AC34A79780C}"/>
              </a:ext>
            </a:extLst>
          </p:cNvPr>
          <p:cNvSpPr txBox="1"/>
          <p:nvPr/>
        </p:nvSpPr>
        <p:spPr>
          <a:xfrm>
            <a:off x="5311666" y="2020525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DB2D0-04DE-9224-0383-6E041592471B}"/>
              </a:ext>
            </a:extLst>
          </p:cNvPr>
          <p:cNvSpPr txBox="1"/>
          <p:nvPr/>
        </p:nvSpPr>
        <p:spPr>
          <a:xfrm>
            <a:off x="6533958" y="2020525"/>
            <a:ext cx="72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7D655-FACF-72CF-AE8C-C06A0CEA0DB2}"/>
              </a:ext>
            </a:extLst>
          </p:cNvPr>
          <p:cNvSpPr txBox="1"/>
          <p:nvPr/>
        </p:nvSpPr>
        <p:spPr>
          <a:xfrm>
            <a:off x="3878398" y="3529109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AF0C-9C8D-7DF2-1AB9-F902EABA75A1}"/>
              </a:ext>
            </a:extLst>
          </p:cNvPr>
          <p:cNvSpPr txBox="1"/>
          <p:nvPr/>
        </p:nvSpPr>
        <p:spPr>
          <a:xfrm>
            <a:off x="5264532" y="3529109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F7563-D60B-D3F2-C268-80AFFC7E0BD8}"/>
              </a:ext>
            </a:extLst>
          </p:cNvPr>
          <p:cNvSpPr txBox="1"/>
          <p:nvPr/>
        </p:nvSpPr>
        <p:spPr>
          <a:xfrm>
            <a:off x="6486824" y="3529109"/>
            <a:ext cx="72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72C4E-F522-F2FA-507B-556AA82B991C}"/>
              </a:ext>
            </a:extLst>
          </p:cNvPr>
          <p:cNvSpPr txBox="1"/>
          <p:nvPr/>
        </p:nvSpPr>
        <p:spPr>
          <a:xfrm>
            <a:off x="3878398" y="5125603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8FB71-0ADB-C3E3-093D-17BCC9B95759}"/>
              </a:ext>
            </a:extLst>
          </p:cNvPr>
          <p:cNvSpPr txBox="1"/>
          <p:nvPr/>
        </p:nvSpPr>
        <p:spPr>
          <a:xfrm>
            <a:off x="5264532" y="5125603"/>
            <a:ext cx="571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4E734-1E3A-8092-E6D0-98CF069F4967}"/>
              </a:ext>
            </a:extLst>
          </p:cNvPr>
          <p:cNvSpPr txBox="1"/>
          <p:nvPr/>
        </p:nvSpPr>
        <p:spPr>
          <a:xfrm>
            <a:off x="6486824" y="5125603"/>
            <a:ext cx="72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232999E-DF1D-0A6D-2753-B4B9CF78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1" y="2475288"/>
            <a:ext cx="2092472" cy="19074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099977" y="67061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EB3005C-B9D3-A296-5A46-D2F2A2C05680}"/>
              </a:ext>
            </a:extLst>
          </p:cNvPr>
          <p:cNvSpPr/>
          <p:nvPr/>
        </p:nvSpPr>
        <p:spPr>
          <a:xfrm>
            <a:off x="2473028" y="1650511"/>
            <a:ext cx="6424270" cy="2055927"/>
          </a:xfrm>
          <a:prstGeom prst="wedgeRoundRectCallout">
            <a:avLst>
              <a:gd name="adj1" fmla="val -69968"/>
              <a:gd name="adj2" fmla="val 45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087146" y="1852724"/>
            <a:ext cx="7196034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All answers in the </a:t>
            </a:r>
          </a:p>
          <a:p>
            <a:pPr algn="ctr"/>
            <a:r>
              <a:rPr lang="en-US" sz="4000" dirty="0"/>
              <a:t>2× table are even numbers.</a:t>
            </a:r>
            <a:br>
              <a:rPr lang="en-US" sz="4800" dirty="0"/>
            </a:b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56800F-4D64-2195-7D8C-FAAA0BBB8CA6}"/>
              </a:ext>
            </a:extLst>
          </p:cNvPr>
          <p:cNvSpPr/>
          <p:nvPr/>
        </p:nvSpPr>
        <p:spPr>
          <a:xfrm>
            <a:off x="1220419" y="4014773"/>
            <a:ext cx="83156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2302F-7971-EDC6-97AD-AB9E4B3ED322}"/>
              </a:ext>
            </a:extLst>
          </p:cNvPr>
          <p:cNvSpPr txBox="1"/>
          <p:nvPr/>
        </p:nvSpPr>
        <p:spPr>
          <a:xfrm>
            <a:off x="1780225" y="5347677"/>
            <a:ext cx="7196034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Can you explain why?</a:t>
            </a:r>
            <a:br>
              <a:rPr lang="en-US" sz="4800" dirty="0"/>
            </a:b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</TotalTime>
  <Words>196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2026-01-14T10:18:01Z</dcterms:modified>
  <cp:category/>
</cp:coreProperties>
</file>