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1" r:id="rId3"/>
    <p:sldId id="282" r:id="rId4"/>
    <p:sldId id="283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21/01/2026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369" y="2013926"/>
            <a:ext cx="3986498" cy="431603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59776" y="632996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E923799-2958-93F2-302D-F7C29DC45F48}"/>
              </a:ext>
            </a:extLst>
          </p:cNvPr>
          <p:cNvSpPr txBox="1"/>
          <p:nvPr/>
        </p:nvSpPr>
        <p:spPr>
          <a:xfrm>
            <a:off x="1898328" y="1033280"/>
            <a:ext cx="61950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/>
              <a:t>x4 Table </a:t>
            </a:r>
          </a:p>
          <a:p>
            <a:pPr algn="ctr"/>
            <a:r>
              <a:rPr lang="en-GB" sz="5400" dirty="0"/>
              <a:t>(Focus 11 x 4)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1AD15C-3E5D-AC6E-E8C9-45C7C5BB0F7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9B2C7D-909D-6199-60EB-76996A80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11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71" y="1701542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2955071" y="1689263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430079" y="2936327"/>
                <a:ext cx="363318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10 + 4 x 1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79" y="2936327"/>
                <a:ext cx="3633182" cy="1323439"/>
              </a:xfrm>
              <a:prstGeom prst="rect">
                <a:avLst/>
              </a:prstGeom>
              <a:blipFill>
                <a:blip r:embed="rId5"/>
                <a:stretch>
                  <a:fillRect l="-6711" t="-10138" r="-65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EE3D9863-91A1-4F61-7473-AE473A8A72AC}"/>
              </a:ext>
            </a:extLst>
          </p:cNvPr>
          <p:cNvSpPr/>
          <p:nvPr/>
        </p:nvSpPr>
        <p:spPr>
          <a:xfrm>
            <a:off x="537919" y="4538229"/>
            <a:ext cx="7856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___</a:t>
            </a:r>
            <a:r>
              <a:rPr lang="en-US" sz="3600" dirty="0"/>
              <a:t> groups of 11 is the same as 4 groups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of </a:t>
            </a:r>
            <a:r>
              <a:rPr lang="en-US" sz="3600" b="1" dirty="0"/>
              <a:t>____</a:t>
            </a:r>
            <a:r>
              <a:rPr lang="en-US" sz="3600" dirty="0"/>
              <a:t>  plus one group of  </a:t>
            </a:r>
            <a:r>
              <a:rPr lang="en-US" sz="3600" b="1" dirty="0"/>
              <a:t>___</a:t>
            </a:r>
            <a:endParaRPr lang="en-GB" sz="2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72E9AE-4743-0845-DEA8-4E2CBFD4CA14}"/>
              </a:ext>
            </a:extLst>
          </p:cNvPr>
          <p:cNvSpPr/>
          <p:nvPr/>
        </p:nvSpPr>
        <p:spPr>
          <a:xfrm>
            <a:off x="824345" y="4305916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CE246CE-8BD2-EC0C-31F0-54C77A8D3FE7}"/>
              </a:ext>
            </a:extLst>
          </p:cNvPr>
          <p:cNvSpPr/>
          <p:nvPr/>
        </p:nvSpPr>
        <p:spPr>
          <a:xfrm>
            <a:off x="2027261" y="5412399"/>
            <a:ext cx="1111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26F731-5029-EE57-361A-BC7A7617C48C}"/>
              </a:ext>
            </a:extLst>
          </p:cNvPr>
          <p:cNvSpPr/>
          <p:nvPr/>
        </p:nvSpPr>
        <p:spPr>
          <a:xfrm>
            <a:off x="6817487" y="5395728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D54F857-7344-03CC-E529-C728479D8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65" y="109091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8B4843F-C3A4-B04B-5D01-89D6AF7907CE}"/>
              </a:ext>
            </a:extLst>
          </p:cNvPr>
          <p:cNvSpPr/>
          <p:nvPr/>
        </p:nvSpPr>
        <p:spPr>
          <a:xfrm>
            <a:off x="2965279" y="298249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26137C-8182-2F1D-70D2-BFB71D8B461B}"/>
              </a:ext>
            </a:extLst>
          </p:cNvPr>
          <p:cNvSpPr/>
          <p:nvPr/>
        </p:nvSpPr>
        <p:spPr>
          <a:xfrm>
            <a:off x="1701368" y="20952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4E53F39-5F6D-A14E-9FF6-1B731C69DC1D}"/>
              </a:ext>
            </a:extLst>
          </p:cNvPr>
          <p:cNvGrpSpPr/>
          <p:nvPr/>
        </p:nvGrpSpPr>
        <p:grpSpPr>
          <a:xfrm>
            <a:off x="549665" y="1697314"/>
            <a:ext cx="7325829" cy="2099293"/>
            <a:chOff x="-52380" y="1122769"/>
            <a:chExt cx="7325829" cy="2099293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8B87ECA-58BE-7CBB-783C-1560D60092C2}"/>
                </a:ext>
              </a:extLst>
            </p:cNvPr>
            <p:cNvSpPr/>
            <p:nvPr/>
          </p:nvSpPr>
          <p:spPr>
            <a:xfrm>
              <a:off x="-52380" y="2298732"/>
              <a:ext cx="6564901" cy="923330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GB" sz="5400" b="1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2DF0434C-25B7-B997-7912-6559EB5D93D3}"/>
                    </a:ext>
                  </a:extLst>
                </p:cNvPr>
                <p:cNvSpPr/>
                <p:nvPr/>
              </p:nvSpPr>
              <p:spPr>
                <a:xfrm>
                  <a:off x="1032962" y="1122769"/>
                  <a:ext cx="6240487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4800" dirty="0">
                      <a:latin typeface="+mj-lt"/>
                      <a:cs typeface="Arial" panose="020B0604020202020204" pitchFamily="34" charset="0"/>
                    </a:rPr>
                    <a:t> 11  =  4 x 10  +  4 x 1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2DF0434C-25B7-B997-7912-6559EB5D93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962" y="1122769"/>
                  <a:ext cx="6240487" cy="1323439"/>
                </a:xfrm>
                <a:prstGeom prst="rect">
                  <a:avLst/>
                </a:prstGeom>
                <a:blipFill>
                  <a:blip r:embed="rId8"/>
                  <a:stretch>
                    <a:fillRect l="-3809" t="-10092" r="-380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B301FD-AABA-A607-81C4-E1DFB96D444D}"/>
              </a:ext>
            </a:extLst>
          </p:cNvPr>
          <p:cNvGrpSpPr/>
          <p:nvPr/>
        </p:nvGrpSpPr>
        <p:grpSpPr>
          <a:xfrm>
            <a:off x="5032253" y="1686360"/>
            <a:ext cx="1729074" cy="697978"/>
            <a:chOff x="5032253" y="1499548"/>
            <a:chExt cx="1729074" cy="69797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3C474BD-DAA8-6F81-9F09-32188DEC8AE8}"/>
                </a:ext>
              </a:extLst>
            </p:cNvPr>
            <p:cNvGrpSpPr/>
            <p:nvPr/>
          </p:nvGrpSpPr>
          <p:grpSpPr>
            <a:xfrm>
              <a:off x="5032253" y="1499548"/>
              <a:ext cx="1729074" cy="521031"/>
              <a:chOff x="-2371012" y="2710180"/>
              <a:chExt cx="4472800" cy="11685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AF40F8B-5201-20AF-EFF8-2E738B687A5C}"/>
                  </a:ext>
                </a:extLst>
              </p:cNvPr>
              <p:cNvGrpSpPr/>
              <p:nvPr/>
            </p:nvGrpSpPr>
            <p:grpSpPr>
              <a:xfrm>
                <a:off x="-2371012" y="2710180"/>
                <a:ext cx="4064163" cy="1168500"/>
                <a:chOff x="237570" y="2777695"/>
                <a:chExt cx="4064163" cy="1168500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D77C15C6-260A-CA31-68FC-85EED3B84DAC}"/>
                    </a:ext>
                  </a:extLst>
                </p:cNvPr>
                <p:cNvGrpSpPr/>
                <p:nvPr/>
              </p:nvGrpSpPr>
              <p:grpSpPr>
                <a:xfrm>
                  <a:off x="237570" y="2777695"/>
                  <a:ext cx="3655315" cy="1168500"/>
                  <a:chOff x="348540" y="2763175"/>
                  <a:chExt cx="3655315" cy="1168500"/>
                </a:xfrm>
              </p:grpSpPr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66AC1196-7A77-3551-EA94-904839AF4ED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976436" y="2143171"/>
                    <a:ext cx="1160608" cy="2416400"/>
                    <a:chOff x="2526511" y="1509385"/>
                    <a:chExt cx="1160608" cy="2416400"/>
                  </a:xfrm>
                </p:grpSpPr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203FA91D-C5C0-D1DA-8711-5A5B9F7EF86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7119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id="{869209C4-3C52-57EF-759A-5E7539EE802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5504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5" name="Oval 94">
                      <a:extLst>
                        <a:ext uri="{FF2B5EF4-FFF2-40B4-BE49-F238E27FC236}">
                          <a16:creationId xmlns:a16="http://schemas.microsoft.com/office/drawing/2014/main" id="{B4FEE079-940F-75B9-D1B2-BFD814485F6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9387" y="1509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5F7A189E-41E4-A057-E3FA-46955940660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3326413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D17ECB9F-5B14-0E35-898B-9D4C66DAE61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924798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id="{292BB0D1-4061-4172-8FBF-DCB05292098F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2528681" y="192032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00CBA81F-7BDA-93B3-346A-52DDF0AEE6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26511" y="2329347"/>
                      <a:ext cx="1159902" cy="1596438"/>
                      <a:chOff x="523538" y="1816947"/>
                      <a:chExt cx="1159902" cy="1596438"/>
                    </a:xfrm>
                  </p:grpSpPr>
                  <p:sp>
                    <p:nvSpPr>
                      <p:cNvPr id="100" name="Oval 99">
                        <a:extLst>
                          <a:ext uri="{FF2B5EF4-FFF2-40B4-BE49-F238E27FC236}">
                            <a16:creationId xmlns:a16="http://schemas.microsoft.com/office/drawing/2014/main" id="{F7C52CF3-612E-B8F2-C9DB-CE0CECE490A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3440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1" name="Oval 100">
                        <a:extLst>
                          <a:ext uri="{FF2B5EF4-FFF2-40B4-BE49-F238E27FC236}">
                            <a16:creationId xmlns:a16="http://schemas.microsoft.com/office/drawing/2014/main" id="{1CA33C23-82D9-B252-AA60-193547FAB99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825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2" name="Oval 101">
                        <a:extLst>
                          <a:ext uri="{FF2B5EF4-FFF2-40B4-BE49-F238E27FC236}">
                            <a16:creationId xmlns:a16="http://schemas.microsoft.com/office/drawing/2014/main" id="{630E420F-3250-3C05-10CF-925C05964C7B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708" y="1816947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3" name="Oval 102">
                        <a:extLst>
                          <a:ext uri="{FF2B5EF4-FFF2-40B4-BE49-F238E27FC236}">
                            <a16:creationId xmlns:a16="http://schemas.microsoft.com/office/drawing/2014/main" id="{902FC465-A53C-47D2-D60B-F80FA313034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2734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4" name="Oval 103">
                        <a:extLst>
                          <a:ext uri="{FF2B5EF4-FFF2-40B4-BE49-F238E27FC236}">
                            <a16:creationId xmlns:a16="http://schemas.microsoft.com/office/drawing/2014/main" id="{1E74F1C6-D458-3D98-0D4F-82A1F88426F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21119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5" name="Oval 104">
                        <a:extLst>
                          <a:ext uri="{FF2B5EF4-FFF2-40B4-BE49-F238E27FC236}">
                            <a16:creationId xmlns:a16="http://schemas.microsoft.com/office/drawing/2014/main" id="{376E8622-0B99-3CFE-ABA8-F134EBA722A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5002" y="222788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6" name="Oval 105">
                        <a:extLst>
                          <a:ext uri="{FF2B5EF4-FFF2-40B4-BE49-F238E27FC236}">
                            <a16:creationId xmlns:a16="http://schemas.microsoft.com/office/drawing/2014/main" id="{15ACF06E-9EA3-30D7-18FD-C80649D6447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7" name="Oval 106">
                        <a:extLst>
                          <a:ext uri="{FF2B5EF4-FFF2-40B4-BE49-F238E27FC236}">
                            <a16:creationId xmlns:a16="http://schemas.microsoft.com/office/drawing/2014/main" id="{FF66354A-6FC3-869C-8D96-ACB1BE86ED8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8" name="Oval 107">
                        <a:extLst>
                          <a:ext uri="{FF2B5EF4-FFF2-40B4-BE49-F238E27FC236}">
                            <a16:creationId xmlns:a16="http://schemas.microsoft.com/office/drawing/2014/main" id="{7F84444C-C2F1-0E15-2BD5-848CE0C469E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2636909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9" name="Oval 108">
                        <a:extLst>
                          <a:ext uri="{FF2B5EF4-FFF2-40B4-BE49-F238E27FC236}">
                            <a16:creationId xmlns:a16="http://schemas.microsoft.com/office/drawing/2014/main" id="{BF253F31-213B-4A77-687C-CE5946471EC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321270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0" name="Oval 109">
                        <a:extLst>
                          <a:ext uri="{FF2B5EF4-FFF2-40B4-BE49-F238E27FC236}">
                            <a16:creationId xmlns:a16="http://schemas.microsoft.com/office/drawing/2014/main" id="{2B183311-78F1-2D19-D5CE-079450060A2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919655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1" name="Oval 110">
                        <a:extLst>
                          <a:ext uri="{FF2B5EF4-FFF2-40B4-BE49-F238E27FC236}">
                            <a16:creationId xmlns:a16="http://schemas.microsoft.com/office/drawing/2014/main" id="{57AB6354-2E13-14E0-1467-CCDDCCE9F10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23538" y="305338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6F76057F-B43C-6638-F845-79B706BDD19D}"/>
                      </a:ext>
                    </a:extLst>
                  </p:cNvPr>
                  <p:cNvGrpSpPr/>
                  <p:nvPr/>
                </p:nvGrpSpPr>
                <p:grpSpPr>
                  <a:xfrm>
                    <a:off x="2816003" y="2763175"/>
                    <a:ext cx="1187852" cy="1161211"/>
                    <a:chOff x="-202477" y="4308103"/>
                    <a:chExt cx="1187852" cy="1161211"/>
                  </a:xfrm>
                </p:grpSpPr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F828771D-1D73-9604-495F-400EE5114CB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5106541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C03B96EC-1899-83C2-DE85-F036357A786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704926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21B2770B-4455-3944-14ED-FB74E4564E1A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5375" y="43088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DBCA819A-B1CC-7550-D755-D15C771F425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510583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FB43A28C-4FE9-5E49-17C8-E89622D3E20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704220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5445F117-F6D6-1710-321D-31E00918C8C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4433" y="4308103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F2413A9F-6CD1-E6C3-2FF5-36477595BEC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5109314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1" name="Oval 90">
                      <a:extLst>
                        <a:ext uri="{FF2B5EF4-FFF2-40B4-BE49-F238E27FC236}">
                          <a16:creationId xmlns:a16="http://schemas.microsoft.com/office/drawing/2014/main" id="{D1519F66-4C8E-B640-FE0C-D1FDBBF20AC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70769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D7F51600-9D22-445A-7AF6-606815D8955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202477" y="4311582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41D26A03-D395-EC6A-C51D-657A250B768B}"/>
                    </a:ext>
                  </a:extLst>
                </p:cNvPr>
                <p:cNvSpPr/>
                <p:nvPr/>
              </p:nvSpPr>
              <p:spPr>
                <a:xfrm rot="10800000">
                  <a:off x="3941733" y="358011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68444677-B899-F05E-0E82-B12EAD91B3A0}"/>
                    </a:ext>
                  </a:extLst>
                </p:cNvPr>
                <p:cNvSpPr/>
                <p:nvPr/>
              </p:nvSpPr>
              <p:spPr>
                <a:xfrm rot="10800000">
                  <a:off x="3941733" y="317849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640515D-82AE-4987-2F40-FCA81F0366ED}"/>
                    </a:ext>
                  </a:extLst>
                </p:cNvPr>
                <p:cNvSpPr/>
                <p:nvPr/>
              </p:nvSpPr>
              <p:spPr>
                <a:xfrm rot="10800000">
                  <a:off x="3941733" y="2782381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F9F2373-9DE6-FFAD-EF59-6EA14F1057F5}"/>
                  </a:ext>
                </a:extLst>
              </p:cNvPr>
              <p:cNvSpPr/>
              <p:nvPr/>
            </p:nvSpPr>
            <p:spPr>
              <a:xfrm rot="10800000">
                <a:off x="1741788" y="350791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32BCA16-C897-CCF5-8F54-D5A18009A4C5}"/>
                  </a:ext>
                </a:extLst>
              </p:cNvPr>
              <p:cNvSpPr/>
              <p:nvPr/>
            </p:nvSpPr>
            <p:spPr>
              <a:xfrm rot="10800000">
                <a:off x="1741788" y="310629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8E0A5FE-FCC1-924E-E78A-C620DC06F6F3}"/>
                  </a:ext>
                </a:extLst>
              </p:cNvPr>
              <p:cNvSpPr/>
              <p:nvPr/>
            </p:nvSpPr>
            <p:spPr>
              <a:xfrm rot="10800000">
                <a:off x="1741788" y="271018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41B4895-0C0E-C40B-A4B9-56430E33CB02}"/>
                </a:ext>
              </a:extLst>
            </p:cNvPr>
            <p:cNvSpPr/>
            <p:nvPr/>
          </p:nvSpPr>
          <p:spPr>
            <a:xfrm rot="10800000">
              <a:off x="5827206" y="203700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BDEE51A-AF1F-F704-2309-3895CE54D44F}"/>
                </a:ext>
              </a:extLst>
            </p:cNvPr>
            <p:cNvSpPr/>
            <p:nvPr/>
          </p:nvSpPr>
          <p:spPr>
            <a:xfrm rot="10800000">
              <a:off x="5668346" y="2036689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1CC8F0A-BE78-9D19-C97D-78117DC8D4B9}"/>
                </a:ext>
              </a:extLst>
            </p:cNvPr>
            <p:cNvSpPr/>
            <p:nvPr/>
          </p:nvSpPr>
          <p:spPr>
            <a:xfrm rot="10800000">
              <a:off x="5510229" y="2036689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A2345B1-0E40-08DF-8DC6-54E0ADC71CE4}"/>
                </a:ext>
              </a:extLst>
            </p:cNvPr>
            <p:cNvSpPr/>
            <p:nvPr/>
          </p:nvSpPr>
          <p:spPr>
            <a:xfrm rot="10800000">
              <a:off x="5351369" y="2036374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0372FB4-405C-D846-8A90-CA126275377A}"/>
                </a:ext>
              </a:extLst>
            </p:cNvPr>
            <p:cNvSpPr/>
            <p:nvPr/>
          </p:nvSpPr>
          <p:spPr>
            <a:xfrm rot="10800000">
              <a:off x="5193252" y="203572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E0B9195-5FDD-2FC8-B66C-8028B41FF9E3}"/>
                </a:ext>
              </a:extLst>
            </p:cNvPr>
            <p:cNvSpPr/>
            <p:nvPr/>
          </p:nvSpPr>
          <p:spPr>
            <a:xfrm rot="10800000">
              <a:off x="5032253" y="203572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6AB6CFB-DC52-3204-B088-2BDC52FAE432}"/>
                </a:ext>
              </a:extLst>
            </p:cNvPr>
            <p:cNvSpPr/>
            <p:nvPr/>
          </p:nvSpPr>
          <p:spPr>
            <a:xfrm rot="10800000">
              <a:off x="6306140" y="2032517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F327550-3455-5646-4E23-564B892705F7}"/>
                </a:ext>
              </a:extLst>
            </p:cNvPr>
            <p:cNvSpPr/>
            <p:nvPr/>
          </p:nvSpPr>
          <p:spPr>
            <a:xfrm rot="10800000">
              <a:off x="6147280" y="2032202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DB5C3D5-C402-844B-5D59-490C1F9879C7}"/>
                </a:ext>
              </a:extLst>
            </p:cNvPr>
            <p:cNvSpPr/>
            <p:nvPr/>
          </p:nvSpPr>
          <p:spPr>
            <a:xfrm rot="10800000">
              <a:off x="5986113" y="203375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FE8327-1F1D-B036-9B7F-443494AF1EF5}"/>
                </a:ext>
              </a:extLst>
            </p:cNvPr>
            <p:cNvSpPr/>
            <p:nvPr/>
          </p:nvSpPr>
          <p:spPr>
            <a:xfrm rot="10800000">
              <a:off x="6464191" y="203429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C4B835-7E3F-AC70-258D-3CD5AE3E6099}"/>
                </a:ext>
              </a:extLst>
            </p:cNvPr>
            <p:cNvSpPr/>
            <p:nvPr/>
          </p:nvSpPr>
          <p:spPr>
            <a:xfrm rot="10800000">
              <a:off x="6622160" y="2032202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05A305-B1B7-4CDC-2149-981AD0FCBF11}"/>
              </a:ext>
            </a:extLst>
          </p:cNvPr>
          <p:cNvGrpSpPr/>
          <p:nvPr/>
        </p:nvGrpSpPr>
        <p:grpSpPr>
          <a:xfrm>
            <a:off x="5051055" y="2928790"/>
            <a:ext cx="1571105" cy="697978"/>
            <a:chOff x="5051055" y="2928790"/>
            <a:chExt cx="1571105" cy="697978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9BF06A90-4C62-AB6C-CE3C-A4B23019CB1E}"/>
                </a:ext>
              </a:extLst>
            </p:cNvPr>
            <p:cNvGrpSpPr/>
            <p:nvPr/>
          </p:nvGrpSpPr>
          <p:grpSpPr>
            <a:xfrm>
              <a:off x="5051055" y="2928790"/>
              <a:ext cx="1571105" cy="521031"/>
              <a:chOff x="237570" y="2777695"/>
              <a:chExt cx="4064163" cy="1168500"/>
            </a:xfrm>
          </p:grpSpPr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E306F87D-208D-32B5-0920-CB38D663FA3B}"/>
                  </a:ext>
                </a:extLst>
              </p:cNvPr>
              <p:cNvGrpSpPr/>
              <p:nvPr/>
            </p:nvGrpSpPr>
            <p:grpSpPr>
              <a:xfrm>
                <a:off x="237570" y="2777695"/>
                <a:ext cx="3655315" cy="1168500"/>
                <a:chOff x="348540" y="2763175"/>
                <a:chExt cx="3655315" cy="1168500"/>
              </a:xfrm>
            </p:grpSpPr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9CB5396E-345A-29BA-83F5-EFEE9381806B}"/>
                    </a:ext>
                  </a:extLst>
                </p:cNvPr>
                <p:cNvGrpSpPr/>
                <p:nvPr/>
              </p:nvGrpSpPr>
              <p:grpSpPr>
                <a:xfrm rot="5400000">
                  <a:off x="976436" y="2143171"/>
                  <a:ext cx="1160608" cy="2416400"/>
                  <a:chOff x="2526511" y="1509385"/>
                  <a:chExt cx="1160608" cy="2416400"/>
                </a:xfrm>
              </p:grpSpPr>
              <p:sp>
                <p:nvSpPr>
                  <p:cNvPr id="249" name="Oval 248">
                    <a:extLst>
                      <a:ext uri="{FF2B5EF4-FFF2-40B4-BE49-F238E27FC236}">
                        <a16:creationId xmlns:a16="http://schemas.microsoft.com/office/drawing/2014/main" id="{A7D0373B-BD12-358F-4184-7D490B2E31E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7119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0" name="Oval 249">
                    <a:extLst>
                      <a:ext uri="{FF2B5EF4-FFF2-40B4-BE49-F238E27FC236}">
                        <a16:creationId xmlns:a16="http://schemas.microsoft.com/office/drawing/2014/main" id="{E8AB00F6-C5ED-9195-D700-F66292E8E2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5504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1" name="Oval 250">
                    <a:extLst>
                      <a:ext uri="{FF2B5EF4-FFF2-40B4-BE49-F238E27FC236}">
                        <a16:creationId xmlns:a16="http://schemas.microsoft.com/office/drawing/2014/main" id="{DC85889B-2D7D-4170-9CFD-51DEA7100B0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9387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Oval 251">
                    <a:extLst>
                      <a:ext uri="{FF2B5EF4-FFF2-40B4-BE49-F238E27FC236}">
                        <a16:creationId xmlns:a16="http://schemas.microsoft.com/office/drawing/2014/main" id="{7FE1A51C-1333-37E4-10E6-26D704443B8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Oval 252">
                    <a:extLst>
                      <a:ext uri="{FF2B5EF4-FFF2-40B4-BE49-F238E27FC236}">
                        <a16:creationId xmlns:a16="http://schemas.microsoft.com/office/drawing/2014/main" id="{8953A09D-D46B-8F9E-55FC-9821086F072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Oval 253">
                    <a:extLst>
                      <a:ext uri="{FF2B5EF4-FFF2-40B4-BE49-F238E27FC236}">
                        <a16:creationId xmlns:a16="http://schemas.microsoft.com/office/drawing/2014/main" id="{39E60B3F-C04D-1D1F-6B89-D56EB7A4AF1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255" name="Group 254">
                    <a:extLst>
                      <a:ext uri="{FF2B5EF4-FFF2-40B4-BE49-F238E27FC236}">
                        <a16:creationId xmlns:a16="http://schemas.microsoft.com/office/drawing/2014/main" id="{E8B912DC-16D9-4C87-2A57-15DB50A3E39D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256" name="Oval 255">
                      <a:extLst>
                        <a:ext uri="{FF2B5EF4-FFF2-40B4-BE49-F238E27FC236}">
                          <a16:creationId xmlns:a16="http://schemas.microsoft.com/office/drawing/2014/main" id="{7E3FF520-4AF9-31AF-1CCB-8AA8F6DDD77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04783276-4499-CB61-6A1C-8C042A735A8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8" name="Oval 257">
                      <a:extLst>
                        <a:ext uri="{FF2B5EF4-FFF2-40B4-BE49-F238E27FC236}">
                          <a16:creationId xmlns:a16="http://schemas.microsoft.com/office/drawing/2014/main" id="{7E239716-8F89-7B7A-8326-73B0064AC53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B47143F3-28E9-CF52-70A1-F25AB536F06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0" name="Oval 259">
                      <a:extLst>
                        <a:ext uri="{FF2B5EF4-FFF2-40B4-BE49-F238E27FC236}">
                          <a16:creationId xmlns:a16="http://schemas.microsoft.com/office/drawing/2014/main" id="{C1F0B30C-5221-00E4-407B-E531C458C50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1" name="Oval 260">
                      <a:extLst>
                        <a:ext uri="{FF2B5EF4-FFF2-40B4-BE49-F238E27FC236}">
                          <a16:creationId xmlns:a16="http://schemas.microsoft.com/office/drawing/2014/main" id="{E5E4A7D3-ED86-9073-2843-FE55CF4396C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2" name="Oval 261">
                      <a:extLst>
                        <a:ext uri="{FF2B5EF4-FFF2-40B4-BE49-F238E27FC236}">
                          <a16:creationId xmlns:a16="http://schemas.microsoft.com/office/drawing/2014/main" id="{2C6B6B7E-14B7-59B8-46FE-605B6160ED8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3" name="Oval 262">
                      <a:extLst>
                        <a:ext uri="{FF2B5EF4-FFF2-40B4-BE49-F238E27FC236}">
                          <a16:creationId xmlns:a16="http://schemas.microsoft.com/office/drawing/2014/main" id="{768087DE-D900-A803-5448-5BCE3FEE77F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4" name="Oval 263">
                      <a:extLst>
                        <a:ext uri="{FF2B5EF4-FFF2-40B4-BE49-F238E27FC236}">
                          <a16:creationId xmlns:a16="http://schemas.microsoft.com/office/drawing/2014/main" id="{03CDCE24-E250-3FC7-444F-E7CD53AA1EE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5" name="Oval 264">
                      <a:extLst>
                        <a:ext uri="{FF2B5EF4-FFF2-40B4-BE49-F238E27FC236}">
                          <a16:creationId xmlns:a16="http://schemas.microsoft.com/office/drawing/2014/main" id="{F674896B-9DEE-9799-B037-01FFFEF798A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6" name="Oval 265">
                      <a:extLst>
                        <a:ext uri="{FF2B5EF4-FFF2-40B4-BE49-F238E27FC236}">
                          <a16:creationId xmlns:a16="http://schemas.microsoft.com/office/drawing/2014/main" id="{A4E78148-8C48-1393-8F4A-F2B63769A3E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7" name="Oval 266">
                      <a:extLst>
                        <a:ext uri="{FF2B5EF4-FFF2-40B4-BE49-F238E27FC236}">
                          <a16:creationId xmlns:a16="http://schemas.microsoft.com/office/drawing/2014/main" id="{585254E3-AFCB-AC07-E4A9-3BF3C2FEDD5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204C7DA2-91BC-EC8A-165C-473A1492A521}"/>
                    </a:ext>
                  </a:extLst>
                </p:cNvPr>
                <p:cNvGrpSpPr/>
                <p:nvPr/>
              </p:nvGrpSpPr>
              <p:grpSpPr>
                <a:xfrm>
                  <a:off x="2816003" y="2763175"/>
                  <a:ext cx="1187852" cy="1161211"/>
                  <a:chOff x="-202477" y="4308103"/>
                  <a:chExt cx="1187852" cy="1161211"/>
                </a:xfrm>
              </p:grpSpPr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5E2B6233-EE57-6212-D32A-8007D35ADC2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510654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1" name="Oval 240">
                    <a:extLst>
                      <a:ext uri="{FF2B5EF4-FFF2-40B4-BE49-F238E27FC236}">
                        <a16:creationId xmlns:a16="http://schemas.microsoft.com/office/drawing/2014/main" id="{0641B51A-AD53-76ED-A465-9191A398DC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70492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2" name="Oval 241">
                    <a:extLst>
                      <a:ext uri="{FF2B5EF4-FFF2-40B4-BE49-F238E27FC236}">
                        <a16:creationId xmlns:a16="http://schemas.microsoft.com/office/drawing/2014/main" id="{43A8A563-2D19-8767-3F4F-F5B12C79C2F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3088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3" name="Oval 242">
                    <a:extLst>
                      <a:ext uri="{FF2B5EF4-FFF2-40B4-BE49-F238E27FC236}">
                        <a16:creationId xmlns:a16="http://schemas.microsoft.com/office/drawing/2014/main" id="{7A387FC1-582D-6C42-98E7-E74837E7090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51058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4" name="Oval 243">
                    <a:extLst>
                      <a:ext uri="{FF2B5EF4-FFF2-40B4-BE49-F238E27FC236}">
                        <a16:creationId xmlns:a16="http://schemas.microsoft.com/office/drawing/2014/main" id="{06201C43-40A8-E682-3768-A4A22A23EF1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70422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5" name="Oval 244">
                    <a:extLst>
                      <a:ext uri="{FF2B5EF4-FFF2-40B4-BE49-F238E27FC236}">
                        <a16:creationId xmlns:a16="http://schemas.microsoft.com/office/drawing/2014/main" id="{B8FEA656-6682-39DC-C14E-0210C330541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30810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6" name="Oval 245">
                    <a:extLst>
                      <a:ext uri="{FF2B5EF4-FFF2-40B4-BE49-F238E27FC236}">
                        <a16:creationId xmlns:a16="http://schemas.microsoft.com/office/drawing/2014/main" id="{D69566AC-9412-A4C8-4BF1-31E45CC4D1D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5109314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7" name="Oval 246">
                    <a:extLst>
                      <a:ext uri="{FF2B5EF4-FFF2-40B4-BE49-F238E27FC236}">
                        <a16:creationId xmlns:a16="http://schemas.microsoft.com/office/drawing/2014/main" id="{27A7C7E0-3938-9B50-B902-20A39A9CE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70769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8" name="Oval 247">
                    <a:extLst>
                      <a:ext uri="{FF2B5EF4-FFF2-40B4-BE49-F238E27FC236}">
                        <a16:creationId xmlns:a16="http://schemas.microsoft.com/office/drawing/2014/main" id="{CC35B0C2-CD2C-BB03-9914-9E4ECF6F2E0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31158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C0DEDB6C-37CE-345D-C061-F9A5EF7B03C4}"/>
                  </a:ext>
                </a:extLst>
              </p:cNvPr>
              <p:cNvSpPr/>
              <p:nvPr/>
            </p:nvSpPr>
            <p:spPr>
              <a:xfrm rot="10800000">
                <a:off x="3941733" y="358011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7EA1B5F6-4D24-0FB8-E72D-8D9A593C21EF}"/>
                  </a:ext>
                </a:extLst>
              </p:cNvPr>
              <p:cNvSpPr/>
              <p:nvPr/>
            </p:nvSpPr>
            <p:spPr>
              <a:xfrm rot="10800000">
                <a:off x="3941733" y="317849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F834E6FA-D184-5ACB-DB7A-C97F9BBB89EF}"/>
                  </a:ext>
                </a:extLst>
              </p:cNvPr>
              <p:cNvSpPr/>
              <p:nvPr/>
            </p:nvSpPr>
            <p:spPr>
              <a:xfrm rot="10800000">
                <a:off x="3941733" y="2782381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B47E5BD7-0CBF-5A77-C699-07F63FDEFB9E}"/>
                </a:ext>
              </a:extLst>
            </p:cNvPr>
            <p:cNvSpPr/>
            <p:nvPr/>
          </p:nvSpPr>
          <p:spPr>
            <a:xfrm rot="10800000">
              <a:off x="5846008" y="3466245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4B3C06BF-87EF-083A-451C-3FA61F08DC57}"/>
                </a:ext>
              </a:extLst>
            </p:cNvPr>
            <p:cNvSpPr/>
            <p:nvPr/>
          </p:nvSpPr>
          <p:spPr>
            <a:xfrm rot="10800000">
              <a:off x="5687148" y="346593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8237A5B0-4D2F-5CC3-FC5C-95AA6E758FC3}"/>
                </a:ext>
              </a:extLst>
            </p:cNvPr>
            <p:cNvSpPr/>
            <p:nvPr/>
          </p:nvSpPr>
          <p:spPr>
            <a:xfrm rot="10800000">
              <a:off x="5529031" y="3465931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711E7CAC-3F80-6516-9AF6-1A1BE3FB2E7A}"/>
                </a:ext>
              </a:extLst>
            </p:cNvPr>
            <p:cNvSpPr/>
            <p:nvPr/>
          </p:nvSpPr>
          <p:spPr>
            <a:xfrm rot="10800000">
              <a:off x="5370171" y="3465616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321B67BE-4785-8FC7-B3AC-0C0653658659}"/>
                </a:ext>
              </a:extLst>
            </p:cNvPr>
            <p:cNvSpPr/>
            <p:nvPr/>
          </p:nvSpPr>
          <p:spPr>
            <a:xfrm rot="10800000">
              <a:off x="5212054" y="346496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3CD97E80-363C-59B5-CB55-1B9B9DD9F274}"/>
                </a:ext>
              </a:extLst>
            </p:cNvPr>
            <p:cNvSpPr/>
            <p:nvPr/>
          </p:nvSpPr>
          <p:spPr>
            <a:xfrm rot="10800000">
              <a:off x="5051055" y="346496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429E584B-89E5-DD86-0B4E-EB5BE349BDAE}"/>
                </a:ext>
              </a:extLst>
            </p:cNvPr>
            <p:cNvSpPr/>
            <p:nvPr/>
          </p:nvSpPr>
          <p:spPr>
            <a:xfrm rot="10800000">
              <a:off x="6324942" y="3461759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F90D8BE4-51FA-5A4A-867A-1B2713031AE2}"/>
                </a:ext>
              </a:extLst>
            </p:cNvPr>
            <p:cNvSpPr/>
            <p:nvPr/>
          </p:nvSpPr>
          <p:spPr>
            <a:xfrm rot="10800000">
              <a:off x="6166082" y="3461444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A72EC2D7-AF18-D624-E9D5-BEEF1C72D984}"/>
                </a:ext>
              </a:extLst>
            </p:cNvPr>
            <p:cNvSpPr/>
            <p:nvPr/>
          </p:nvSpPr>
          <p:spPr>
            <a:xfrm rot="10800000">
              <a:off x="6004915" y="3462995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91AB7D7F-64A3-3F57-4AA1-49E7F564F79D}"/>
                </a:ext>
              </a:extLst>
            </p:cNvPr>
            <p:cNvSpPr/>
            <p:nvPr/>
          </p:nvSpPr>
          <p:spPr>
            <a:xfrm rot="10800000">
              <a:off x="6482993" y="3463533"/>
              <a:ext cx="139167" cy="1605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0856EC-614D-A57E-13E9-FA8E41F83693}"/>
              </a:ext>
            </a:extLst>
          </p:cNvPr>
          <p:cNvGrpSpPr/>
          <p:nvPr/>
        </p:nvGrpSpPr>
        <p:grpSpPr>
          <a:xfrm>
            <a:off x="6655992" y="2934849"/>
            <a:ext cx="139167" cy="693177"/>
            <a:chOff x="6655992" y="2934849"/>
            <a:chExt cx="139167" cy="693177"/>
          </a:xfrm>
        </p:grpSpPr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6C664933-780B-4B7D-E982-BD9244C3B254}"/>
                </a:ext>
              </a:extLst>
            </p:cNvPr>
            <p:cNvSpPr/>
            <p:nvPr/>
          </p:nvSpPr>
          <p:spPr>
            <a:xfrm rot="10800000">
              <a:off x="6655992" y="3290556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1F011E50-5424-EB23-E5C6-45B80DF27E65}"/>
                </a:ext>
              </a:extLst>
            </p:cNvPr>
            <p:cNvSpPr/>
            <p:nvPr/>
          </p:nvSpPr>
          <p:spPr>
            <a:xfrm rot="10800000">
              <a:off x="6655992" y="3111477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288B460B-AD56-FBAA-6FDD-013BD7E8DC53}"/>
                </a:ext>
              </a:extLst>
            </p:cNvPr>
            <p:cNvSpPr/>
            <p:nvPr/>
          </p:nvSpPr>
          <p:spPr>
            <a:xfrm rot="10800000">
              <a:off x="6655992" y="2934849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D135A186-6BA4-59CF-BA3D-1D7E2C0B1102}"/>
                </a:ext>
              </a:extLst>
            </p:cNvPr>
            <p:cNvSpPr/>
            <p:nvPr/>
          </p:nvSpPr>
          <p:spPr>
            <a:xfrm rot="10800000">
              <a:off x="6655992" y="3467503"/>
              <a:ext cx="139167" cy="1605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25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5" y="62394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974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1020881" y="2649542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5 x 4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28709" y="3627624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11 x 4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28709" y="459775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6 x 4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4985394" y="252712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 x 4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4985394" y="356668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4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7235904" y="246893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7214567" y="350810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150616" y="2527125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3150616" y="352586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3150617" y="448915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2B15B3-1B41-AFC4-7AD7-BAE856C3E2B0}"/>
              </a:ext>
            </a:extLst>
          </p:cNvPr>
          <p:cNvSpPr/>
          <p:nvPr/>
        </p:nvSpPr>
        <p:spPr>
          <a:xfrm>
            <a:off x="209154" y="1461498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 to explain which strategy you used.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82658-592F-8AE8-0E6B-A8FB9EE5B6A7}"/>
              </a:ext>
            </a:extLst>
          </p:cNvPr>
          <p:cNvSpPr txBox="1"/>
          <p:nvPr/>
        </p:nvSpPr>
        <p:spPr>
          <a:xfrm>
            <a:off x="4985394" y="460624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4 x 7 =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F44DB1-4385-331A-046A-F6CE74C35080}"/>
              </a:ext>
            </a:extLst>
          </p:cNvPr>
          <p:cNvSpPr/>
          <p:nvPr/>
        </p:nvSpPr>
        <p:spPr>
          <a:xfrm>
            <a:off x="7214567" y="4547269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59789-D7F9-B46C-D76C-37F04F5ED988}"/>
              </a:ext>
            </a:extLst>
          </p:cNvPr>
          <p:cNvSpPr txBox="1"/>
          <p:nvPr/>
        </p:nvSpPr>
        <p:spPr>
          <a:xfrm>
            <a:off x="941148" y="562882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3 x 4 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3A6DB2-4719-605C-535F-0A3642A59725}"/>
              </a:ext>
            </a:extLst>
          </p:cNvPr>
          <p:cNvSpPr/>
          <p:nvPr/>
        </p:nvSpPr>
        <p:spPr>
          <a:xfrm>
            <a:off x="3163056" y="5520222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6DB8C-F4FE-559C-63E5-9DBB9AE50E9C}"/>
              </a:ext>
            </a:extLst>
          </p:cNvPr>
          <p:cNvSpPr txBox="1"/>
          <p:nvPr/>
        </p:nvSpPr>
        <p:spPr>
          <a:xfrm>
            <a:off x="4997833" y="563731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4 x 12 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0788B-6046-7362-818F-8CA099F3287B}"/>
              </a:ext>
            </a:extLst>
          </p:cNvPr>
          <p:cNvSpPr/>
          <p:nvPr/>
        </p:nvSpPr>
        <p:spPr>
          <a:xfrm>
            <a:off x="7214567" y="558643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791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57" y="2228697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995949" y="1356866"/>
            <a:ext cx="7541342" cy="1432675"/>
            <a:chOff x="2585884" y="1281028"/>
            <a:chExt cx="7541342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040946" y="1281028"/>
              <a:ext cx="6486510" cy="1432675"/>
            </a:xfrm>
            <a:prstGeom prst="wedgeRoundRectCallout">
              <a:avLst>
                <a:gd name="adj1" fmla="val -65324"/>
                <a:gd name="adj2" fmla="val 82401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85884" y="1513373"/>
              <a:ext cx="75413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x 11 = 4 x 10 + 4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68460"/>
            <a:ext cx="4645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00B050"/>
                </a:solidFill>
              </a:rPr>
              <a:t>True</a:t>
            </a:r>
            <a:endParaRPr lang="en-GB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924</TotalTime>
  <Words>224</Words>
  <Application>Microsoft Office PowerPoint</Application>
  <PresentationFormat>On-screen Show (4:3)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61</cp:revision>
  <dcterms:created xsi:type="dcterms:W3CDTF">2013-01-27T09:14:16Z</dcterms:created>
  <dcterms:modified xsi:type="dcterms:W3CDTF">2026-01-21T08:22:06Z</dcterms:modified>
  <cp:category/>
</cp:coreProperties>
</file>