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76" r:id="rId3"/>
    <p:sldId id="278" r:id="rId4"/>
    <p:sldId id="282" r:id="rId5"/>
    <p:sldId id="285" r:id="rId6"/>
    <p:sldId id="308" r:id="rId7"/>
    <p:sldId id="305" r:id="rId8"/>
    <p:sldId id="343" r:id="rId9"/>
    <p:sldId id="307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9" autoAdjust="0"/>
  </p:normalViewPr>
  <p:slideViewPr>
    <p:cSldViewPr snapToGrid="0" snapToObjects="1">
      <p:cViewPr varScale="1">
        <p:scale>
          <a:sx n="69" d="100"/>
          <a:sy n="69" d="100"/>
        </p:scale>
        <p:origin x="1858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36877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-145025" y="918775"/>
            <a:ext cx="10078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Percentage of an amount: </a:t>
            </a:r>
          </a:p>
          <a:p>
            <a:pPr algn="ctr"/>
            <a:r>
              <a:rPr lang="en-US" sz="4400" dirty="0"/>
              <a:t>Multiples of 1% (up to 9%)</a:t>
            </a:r>
            <a:endParaRPr lang="en-GB" sz="4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2804390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427716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To find 9%, you can find 10% and subtract 1%.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DF33FC22-7A21-44E4-BB79-A9F6B5A60927}"/>
              </a:ext>
            </a:extLst>
          </p:cNvPr>
          <p:cNvSpPr/>
          <p:nvPr/>
        </p:nvSpPr>
        <p:spPr>
          <a:xfrm>
            <a:off x="2760618" y="1728805"/>
            <a:ext cx="344240" cy="32312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99FDE0A-CCEF-40E3-9191-A48F45A815BC}"/>
              </a:ext>
            </a:extLst>
          </p:cNvPr>
          <p:cNvSpPr/>
          <p:nvPr/>
        </p:nvSpPr>
        <p:spPr>
          <a:xfrm>
            <a:off x="2760618" y="207074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C659481-B4D7-4475-9B0B-4E1E4018E411}"/>
              </a:ext>
            </a:extLst>
          </p:cNvPr>
          <p:cNvSpPr/>
          <p:nvPr/>
        </p:nvSpPr>
        <p:spPr>
          <a:xfrm>
            <a:off x="2760618" y="2412675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0CAC19-5EEE-4E29-9E77-9917F51E08AA}"/>
              </a:ext>
            </a:extLst>
          </p:cNvPr>
          <p:cNvSpPr/>
          <p:nvPr/>
        </p:nvSpPr>
        <p:spPr>
          <a:xfrm>
            <a:off x="2760618" y="2754612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9F81E6-4A95-4CB4-B81C-9FDECBAA9E69}"/>
              </a:ext>
            </a:extLst>
          </p:cNvPr>
          <p:cNvSpPr/>
          <p:nvPr/>
        </p:nvSpPr>
        <p:spPr>
          <a:xfrm>
            <a:off x="2760618" y="3096547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DB5E40-907D-4537-B7A7-CA902150A8AE}"/>
              </a:ext>
            </a:extLst>
          </p:cNvPr>
          <p:cNvSpPr/>
          <p:nvPr/>
        </p:nvSpPr>
        <p:spPr>
          <a:xfrm>
            <a:off x="2760618" y="3438482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30174B-6025-4424-B5B3-95E0DF70800B}"/>
              </a:ext>
            </a:extLst>
          </p:cNvPr>
          <p:cNvSpPr/>
          <p:nvPr/>
        </p:nvSpPr>
        <p:spPr>
          <a:xfrm>
            <a:off x="2760618" y="3780417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DE1C8F-2A16-43FE-88E4-7D00AB6BD307}"/>
              </a:ext>
            </a:extLst>
          </p:cNvPr>
          <p:cNvSpPr/>
          <p:nvPr/>
        </p:nvSpPr>
        <p:spPr>
          <a:xfrm>
            <a:off x="2760618" y="4122352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76F3F28-D356-46A9-9EC6-4C4DE839BF7F}"/>
              </a:ext>
            </a:extLst>
          </p:cNvPr>
          <p:cNvSpPr/>
          <p:nvPr/>
        </p:nvSpPr>
        <p:spPr>
          <a:xfrm>
            <a:off x="2760618" y="44642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C6FB57-F050-4E88-BA7C-9B969F5332C7}"/>
              </a:ext>
            </a:extLst>
          </p:cNvPr>
          <p:cNvSpPr/>
          <p:nvPr/>
        </p:nvSpPr>
        <p:spPr>
          <a:xfrm>
            <a:off x="2760618" y="480622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3B3E95-3D50-4AB2-9C0D-242E84222F10}"/>
              </a:ext>
            </a:extLst>
          </p:cNvPr>
          <p:cNvSpPr/>
          <p:nvPr/>
        </p:nvSpPr>
        <p:spPr>
          <a:xfrm>
            <a:off x="312489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153EFC-AF9D-4D17-9E47-2E55384B210B}"/>
              </a:ext>
            </a:extLst>
          </p:cNvPr>
          <p:cNvSpPr/>
          <p:nvPr/>
        </p:nvSpPr>
        <p:spPr>
          <a:xfrm>
            <a:off x="312489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B070D9-F728-4142-8BC0-911C84225530}"/>
              </a:ext>
            </a:extLst>
          </p:cNvPr>
          <p:cNvSpPr/>
          <p:nvPr/>
        </p:nvSpPr>
        <p:spPr>
          <a:xfrm>
            <a:off x="312489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16E2CE-8ED5-46C3-AE98-901538213976}"/>
              </a:ext>
            </a:extLst>
          </p:cNvPr>
          <p:cNvSpPr/>
          <p:nvPr/>
        </p:nvSpPr>
        <p:spPr>
          <a:xfrm>
            <a:off x="312489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8E5FF5-93CC-444E-B6CF-DF65885749F4}"/>
              </a:ext>
            </a:extLst>
          </p:cNvPr>
          <p:cNvSpPr/>
          <p:nvPr/>
        </p:nvSpPr>
        <p:spPr>
          <a:xfrm>
            <a:off x="312489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6445FA-C581-45A4-A93B-5B7F82788231}"/>
              </a:ext>
            </a:extLst>
          </p:cNvPr>
          <p:cNvSpPr/>
          <p:nvPr/>
        </p:nvSpPr>
        <p:spPr>
          <a:xfrm>
            <a:off x="312489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97D2466-61C1-49D0-965B-A52CD54FDE5C}"/>
              </a:ext>
            </a:extLst>
          </p:cNvPr>
          <p:cNvSpPr/>
          <p:nvPr/>
        </p:nvSpPr>
        <p:spPr>
          <a:xfrm>
            <a:off x="312489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1EF540-EDA4-48F3-B1D3-D7031156B349}"/>
              </a:ext>
            </a:extLst>
          </p:cNvPr>
          <p:cNvSpPr/>
          <p:nvPr/>
        </p:nvSpPr>
        <p:spPr>
          <a:xfrm>
            <a:off x="312489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34E4F9-7575-44F9-9563-25719809D9DE}"/>
              </a:ext>
            </a:extLst>
          </p:cNvPr>
          <p:cNvSpPr/>
          <p:nvPr/>
        </p:nvSpPr>
        <p:spPr>
          <a:xfrm>
            <a:off x="312489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4B31EC1-284D-4DB4-9D01-E9004E1FE901}"/>
              </a:ext>
            </a:extLst>
          </p:cNvPr>
          <p:cNvSpPr/>
          <p:nvPr/>
        </p:nvSpPr>
        <p:spPr>
          <a:xfrm>
            <a:off x="312489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28DCC5-DD18-4FC7-A861-5ED37F4CCACB}"/>
              </a:ext>
            </a:extLst>
          </p:cNvPr>
          <p:cNvSpPr/>
          <p:nvPr/>
        </p:nvSpPr>
        <p:spPr>
          <a:xfrm>
            <a:off x="348917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751886-ACE2-4802-BFC2-7D10DE6DD281}"/>
              </a:ext>
            </a:extLst>
          </p:cNvPr>
          <p:cNvSpPr/>
          <p:nvPr/>
        </p:nvSpPr>
        <p:spPr>
          <a:xfrm>
            <a:off x="348917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0C21B5-2162-431E-9EB3-BB5FF303CE70}"/>
              </a:ext>
            </a:extLst>
          </p:cNvPr>
          <p:cNvSpPr/>
          <p:nvPr/>
        </p:nvSpPr>
        <p:spPr>
          <a:xfrm>
            <a:off x="348917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DE8E3A-24AC-4AB3-A265-6B05D89FB8BE}"/>
              </a:ext>
            </a:extLst>
          </p:cNvPr>
          <p:cNvSpPr/>
          <p:nvPr/>
        </p:nvSpPr>
        <p:spPr>
          <a:xfrm>
            <a:off x="348917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3EEF0E-9769-48AC-AA1F-BF6AD2504448}"/>
              </a:ext>
            </a:extLst>
          </p:cNvPr>
          <p:cNvSpPr/>
          <p:nvPr/>
        </p:nvSpPr>
        <p:spPr>
          <a:xfrm>
            <a:off x="348917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47A531-9E75-47FA-8E2C-C3A428CF9B16}"/>
              </a:ext>
            </a:extLst>
          </p:cNvPr>
          <p:cNvSpPr/>
          <p:nvPr/>
        </p:nvSpPr>
        <p:spPr>
          <a:xfrm>
            <a:off x="348917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1E98A8-0E9D-4C20-A3F0-7648ED641426}"/>
              </a:ext>
            </a:extLst>
          </p:cNvPr>
          <p:cNvSpPr/>
          <p:nvPr/>
        </p:nvSpPr>
        <p:spPr>
          <a:xfrm>
            <a:off x="348917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A6B93E4-1A69-4AC7-B8BD-99B1D6AE442D}"/>
              </a:ext>
            </a:extLst>
          </p:cNvPr>
          <p:cNvSpPr/>
          <p:nvPr/>
        </p:nvSpPr>
        <p:spPr>
          <a:xfrm>
            <a:off x="348917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E1C2A9-A0CC-439A-8CC8-2392AB06A46C}"/>
              </a:ext>
            </a:extLst>
          </p:cNvPr>
          <p:cNvSpPr/>
          <p:nvPr/>
        </p:nvSpPr>
        <p:spPr>
          <a:xfrm>
            <a:off x="348917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E439D2-A015-4160-8393-8A8937B9AB72}"/>
              </a:ext>
            </a:extLst>
          </p:cNvPr>
          <p:cNvSpPr/>
          <p:nvPr/>
        </p:nvSpPr>
        <p:spPr>
          <a:xfrm>
            <a:off x="348917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64DFCA-67C2-4285-B1D1-D9BFE131FAFC}"/>
              </a:ext>
            </a:extLst>
          </p:cNvPr>
          <p:cNvSpPr/>
          <p:nvPr/>
        </p:nvSpPr>
        <p:spPr>
          <a:xfrm>
            <a:off x="38534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28CC64-0CA5-4E58-B5BF-57CDBEE3A9D7}"/>
              </a:ext>
            </a:extLst>
          </p:cNvPr>
          <p:cNvSpPr/>
          <p:nvPr/>
        </p:nvSpPr>
        <p:spPr>
          <a:xfrm>
            <a:off x="38534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EFB5B-4364-424C-9285-E50DFBA2A747}"/>
              </a:ext>
            </a:extLst>
          </p:cNvPr>
          <p:cNvSpPr/>
          <p:nvPr/>
        </p:nvSpPr>
        <p:spPr>
          <a:xfrm>
            <a:off x="38534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FF5627-1531-4C02-8993-FB5D66649ECF}"/>
              </a:ext>
            </a:extLst>
          </p:cNvPr>
          <p:cNvSpPr/>
          <p:nvPr/>
        </p:nvSpPr>
        <p:spPr>
          <a:xfrm>
            <a:off x="38534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B9CD08-038D-41D9-9C71-0BC8CF285D92}"/>
              </a:ext>
            </a:extLst>
          </p:cNvPr>
          <p:cNvSpPr/>
          <p:nvPr/>
        </p:nvSpPr>
        <p:spPr>
          <a:xfrm>
            <a:off x="38534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D8009A-7AD7-450F-9F83-DABF8651F49F}"/>
              </a:ext>
            </a:extLst>
          </p:cNvPr>
          <p:cNvSpPr/>
          <p:nvPr/>
        </p:nvSpPr>
        <p:spPr>
          <a:xfrm>
            <a:off x="38534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B80194-7BAE-45A6-BAF5-6D66EC378F58}"/>
              </a:ext>
            </a:extLst>
          </p:cNvPr>
          <p:cNvSpPr/>
          <p:nvPr/>
        </p:nvSpPr>
        <p:spPr>
          <a:xfrm>
            <a:off x="38534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6130098-D9F7-4D79-82F7-557A6CD511ED}"/>
              </a:ext>
            </a:extLst>
          </p:cNvPr>
          <p:cNvSpPr/>
          <p:nvPr/>
        </p:nvSpPr>
        <p:spPr>
          <a:xfrm>
            <a:off x="38534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C42973-4255-47B7-8B63-9046C776E5F4}"/>
              </a:ext>
            </a:extLst>
          </p:cNvPr>
          <p:cNvSpPr/>
          <p:nvPr/>
        </p:nvSpPr>
        <p:spPr>
          <a:xfrm>
            <a:off x="38534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8D7311-BCC2-4E7D-BA8C-B8001EB46D14}"/>
              </a:ext>
            </a:extLst>
          </p:cNvPr>
          <p:cNvSpPr/>
          <p:nvPr/>
        </p:nvSpPr>
        <p:spPr>
          <a:xfrm>
            <a:off x="38534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22C119-83E5-483F-A445-AA00E9930195}"/>
              </a:ext>
            </a:extLst>
          </p:cNvPr>
          <p:cNvSpPr/>
          <p:nvPr/>
        </p:nvSpPr>
        <p:spPr>
          <a:xfrm>
            <a:off x="421773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EC4B51-17B7-455E-B2FF-FE8F27C75C31}"/>
              </a:ext>
            </a:extLst>
          </p:cNvPr>
          <p:cNvSpPr/>
          <p:nvPr/>
        </p:nvSpPr>
        <p:spPr>
          <a:xfrm>
            <a:off x="421773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49DEDE-12EB-4B10-A5C8-15D71AEA99DE}"/>
              </a:ext>
            </a:extLst>
          </p:cNvPr>
          <p:cNvSpPr/>
          <p:nvPr/>
        </p:nvSpPr>
        <p:spPr>
          <a:xfrm>
            <a:off x="421773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D2D572-DDDD-4B69-BD09-076868A60476}"/>
              </a:ext>
            </a:extLst>
          </p:cNvPr>
          <p:cNvSpPr/>
          <p:nvPr/>
        </p:nvSpPr>
        <p:spPr>
          <a:xfrm>
            <a:off x="421773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8666E1-6744-4BF9-A801-F3EDB7ECC134}"/>
              </a:ext>
            </a:extLst>
          </p:cNvPr>
          <p:cNvSpPr/>
          <p:nvPr/>
        </p:nvSpPr>
        <p:spPr>
          <a:xfrm>
            <a:off x="421773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5C9C19-8476-479D-B308-DCAE42CD20C0}"/>
              </a:ext>
            </a:extLst>
          </p:cNvPr>
          <p:cNvSpPr/>
          <p:nvPr/>
        </p:nvSpPr>
        <p:spPr>
          <a:xfrm>
            <a:off x="421773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E7C2CF-1E27-4C69-8E71-A639A34B5E04}"/>
              </a:ext>
            </a:extLst>
          </p:cNvPr>
          <p:cNvSpPr/>
          <p:nvPr/>
        </p:nvSpPr>
        <p:spPr>
          <a:xfrm>
            <a:off x="421773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B798F2-2DBD-43E7-B973-93C3DA6AB8B9}"/>
              </a:ext>
            </a:extLst>
          </p:cNvPr>
          <p:cNvSpPr/>
          <p:nvPr/>
        </p:nvSpPr>
        <p:spPr>
          <a:xfrm>
            <a:off x="421773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1A3C0-38E4-4DCB-93D8-C3A89A671005}"/>
              </a:ext>
            </a:extLst>
          </p:cNvPr>
          <p:cNvSpPr/>
          <p:nvPr/>
        </p:nvSpPr>
        <p:spPr>
          <a:xfrm>
            <a:off x="421773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9A23F3-324C-48D2-83A4-1439B5A3631B}"/>
              </a:ext>
            </a:extLst>
          </p:cNvPr>
          <p:cNvSpPr/>
          <p:nvPr/>
        </p:nvSpPr>
        <p:spPr>
          <a:xfrm>
            <a:off x="421773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0E085A-7058-425D-ACE5-E5A9059AC96C}"/>
              </a:ext>
            </a:extLst>
          </p:cNvPr>
          <p:cNvSpPr/>
          <p:nvPr/>
        </p:nvSpPr>
        <p:spPr>
          <a:xfrm>
            <a:off x="458201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B5C369-257A-4279-A2AE-B9B39B0AA2DC}"/>
              </a:ext>
            </a:extLst>
          </p:cNvPr>
          <p:cNvSpPr/>
          <p:nvPr/>
        </p:nvSpPr>
        <p:spPr>
          <a:xfrm>
            <a:off x="458201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B0634D-5D2B-45CB-8C2A-321A14A8F2C3}"/>
              </a:ext>
            </a:extLst>
          </p:cNvPr>
          <p:cNvSpPr/>
          <p:nvPr/>
        </p:nvSpPr>
        <p:spPr>
          <a:xfrm>
            <a:off x="458201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2C1563-B08A-4017-ABAA-4393AD44C831}"/>
              </a:ext>
            </a:extLst>
          </p:cNvPr>
          <p:cNvSpPr/>
          <p:nvPr/>
        </p:nvSpPr>
        <p:spPr>
          <a:xfrm>
            <a:off x="458201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9EC079-A861-480E-AEFD-D20EA3BADB1F}"/>
              </a:ext>
            </a:extLst>
          </p:cNvPr>
          <p:cNvSpPr/>
          <p:nvPr/>
        </p:nvSpPr>
        <p:spPr>
          <a:xfrm>
            <a:off x="458201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A352E8-00FB-4C7C-9948-200318F55169}"/>
              </a:ext>
            </a:extLst>
          </p:cNvPr>
          <p:cNvSpPr/>
          <p:nvPr/>
        </p:nvSpPr>
        <p:spPr>
          <a:xfrm>
            <a:off x="458201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164BF3-F49F-4F5D-8602-75972593DCDD}"/>
              </a:ext>
            </a:extLst>
          </p:cNvPr>
          <p:cNvSpPr/>
          <p:nvPr/>
        </p:nvSpPr>
        <p:spPr>
          <a:xfrm>
            <a:off x="458201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0E74DA-1CD8-4ADC-8388-1CB9E66A4ED8}"/>
              </a:ext>
            </a:extLst>
          </p:cNvPr>
          <p:cNvSpPr/>
          <p:nvPr/>
        </p:nvSpPr>
        <p:spPr>
          <a:xfrm>
            <a:off x="458201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786676-11A2-4D70-A78D-A2A5E7D242D9}"/>
              </a:ext>
            </a:extLst>
          </p:cNvPr>
          <p:cNvSpPr/>
          <p:nvPr/>
        </p:nvSpPr>
        <p:spPr>
          <a:xfrm>
            <a:off x="458201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F4C469-9D57-40BB-93F3-26025D42654D}"/>
              </a:ext>
            </a:extLst>
          </p:cNvPr>
          <p:cNvSpPr/>
          <p:nvPr/>
        </p:nvSpPr>
        <p:spPr>
          <a:xfrm>
            <a:off x="458201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376A45-25EE-462D-A4A3-BF60F103BA14}"/>
              </a:ext>
            </a:extLst>
          </p:cNvPr>
          <p:cNvSpPr/>
          <p:nvPr/>
        </p:nvSpPr>
        <p:spPr>
          <a:xfrm>
            <a:off x="494630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A3097-1E5E-499C-A71A-37F87D370BC8}"/>
              </a:ext>
            </a:extLst>
          </p:cNvPr>
          <p:cNvSpPr/>
          <p:nvPr/>
        </p:nvSpPr>
        <p:spPr>
          <a:xfrm>
            <a:off x="494630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7D9DBD-EB7D-4AD4-A4F9-7172318FE24E}"/>
              </a:ext>
            </a:extLst>
          </p:cNvPr>
          <p:cNvSpPr/>
          <p:nvPr/>
        </p:nvSpPr>
        <p:spPr>
          <a:xfrm>
            <a:off x="494630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FE4AB8-8DA7-4401-8316-3A607D2D3F18}"/>
              </a:ext>
            </a:extLst>
          </p:cNvPr>
          <p:cNvSpPr/>
          <p:nvPr/>
        </p:nvSpPr>
        <p:spPr>
          <a:xfrm>
            <a:off x="494630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4A3CC-8D43-4902-8DBE-32B924CC5BB0}"/>
              </a:ext>
            </a:extLst>
          </p:cNvPr>
          <p:cNvSpPr/>
          <p:nvPr/>
        </p:nvSpPr>
        <p:spPr>
          <a:xfrm>
            <a:off x="494630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5F5159-818D-48FF-BFEF-26977077E758}"/>
              </a:ext>
            </a:extLst>
          </p:cNvPr>
          <p:cNvSpPr/>
          <p:nvPr/>
        </p:nvSpPr>
        <p:spPr>
          <a:xfrm>
            <a:off x="494630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5A3A19-19B3-4779-911C-C3CDAF44AC68}"/>
              </a:ext>
            </a:extLst>
          </p:cNvPr>
          <p:cNvSpPr/>
          <p:nvPr/>
        </p:nvSpPr>
        <p:spPr>
          <a:xfrm>
            <a:off x="494630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D15873-6CD1-4952-860C-5E5A12513B00}"/>
              </a:ext>
            </a:extLst>
          </p:cNvPr>
          <p:cNvSpPr/>
          <p:nvPr/>
        </p:nvSpPr>
        <p:spPr>
          <a:xfrm>
            <a:off x="494630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DE0C29-265B-4A68-883B-02DAE82A455D}"/>
              </a:ext>
            </a:extLst>
          </p:cNvPr>
          <p:cNvSpPr/>
          <p:nvPr/>
        </p:nvSpPr>
        <p:spPr>
          <a:xfrm>
            <a:off x="494630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7D6FB1-0102-4B40-9AAE-27E98B9D9E8E}"/>
              </a:ext>
            </a:extLst>
          </p:cNvPr>
          <p:cNvSpPr/>
          <p:nvPr/>
        </p:nvSpPr>
        <p:spPr>
          <a:xfrm>
            <a:off x="494630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81374-BFE3-4F26-BCCE-5E0081B093FC}"/>
              </a:ext>
            </a:extLst>
          </p:cNvPr>
          <p:cNvSpPr/>
          <p:nvPr/>
        </p:nvSpPr>
        <p:spPr>
          <a:xfrm>
            <a:off x="5310581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E0CB4E-6495-4C24-8185-9F818265AEB9}"/>
              </a:ext>
            </a:extLst>
          </p:cNvPr>
          <p:cNvSpPr/>
          <p:nvPr/>
        </p:nvSpPr>
        <p:spPr>
          <a:xfrm>
            <a:off x="5310581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FB102-5A6C-4099-9C99-78A8D06B59D3}"/>
              </a:ext>
            </a:extLst>
          </p:cNvPr>
          <p:cNvSpPr/>
          <p:nvPr/>
        </p:nvSpPr>
        <p:spPr>
          <a:xfrm>
            <a:off x="5310581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51C06C-161A-49CA-824A-036D9D226BEF}"/>
              </a:ext>
            </a:extLst>
          </p:cNvPr>
          <p:cNvSpPr/>
          <p:nvPr/>
        </p:nvSpPr>
        <p:spPr>
          <a:xfrm>
            <a:off x="5310581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B4F338-3846-4D3B-8325-E6A61AD611C6}"/>
              </a:ext>
            </a:extLst>
          </p:cNvPr>
          <p:cNvSpPr/>
          <p:nvPr/>
        </p:nvSpPr>
        <p:spPr>
          <a:xfrm>
            <a:off x="5310581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D9E51E-AEAF-4D1E-8452-695243D8AF1F}"/>
              </a:ext>
            </a:extLst>
          </p:cNvPr>
          <p:cNvSpPr/>
          <p:nvPr/>
        </p:nvSpPr>
        <p:spPr>
          <a:xfrm>
            <a:off x="5310581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309CC-4D01-4DF1-834E-8E57E72D9B9B}"/>
              </a:ext>
            </a:extLst>
          </p:cNvPr>
          <p:cNvSpPr/>
          <p:nvPr/>
        </p:nvSpPr>
        <p:spPr>
          <a:xfrm>
            <a:off x="5310581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51E14F-68AE-4464-8951-229A90918DAB}"/>
              </a:ext>
            </a:extLst>
          </p:cNvPr>
          <p:cNvSpPr/>
          <p:nvPr/>
        </p:nvSpPr>
        <p:spPr>
          <a:xfrm>
            <a:off x="5310581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5D3883-B391-46AA-AFCA-CC683010F7F0}"/>
              </a:ext>
            </a:extLst>
          </p:cNvPr>
          <p:cNvSpPr/>
          <p:nvPr/>
        </p:nvSpPr>
        <p:spPr>
          <a:xfrm>
            <a:off x="5310581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643E5B-CEA0-49EE-86B1-5A35696DD13E}"/>
              </a:ext>
            </a:extLst>
          </p:cNvPr>
          <p:cNvSpPr/>
          <p:nvPr/>
        </p:nvSpPr>
        <p:spPr>
          <a:xfrm>
            <a:off x="5310581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1037B-799E-4D4E-825A-401FDF34EC8E}"/>
              </a:ext>
            </a:extLst>
          </p:cNvPr>
          <p:cNvSpPr/>
          <p:nvPr/>
        </p:nvSpPr>
        <p:spPr>
          <a:xfrm>
            <a:off x="56748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DD418-80A2-48E8-8697-321B41D5EF70}"/>
              </a:ext>
            </a:extLst>
          </p:cNvPr>
          <p:cNvSpPr/>
          <p:nvPr/>
        </p:nvSpPr>
        <p:spPr>
          <a:xfrm>
            <a:off x="56748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CF8261-997E-46C9-8C70-B08617BD861B}"/>
              </a:ext>
            </a:extLst>
          </p:cNvPr>
          <p:cNvSpPr/>
          <p:nvPr/>
        </p:nvSpPr>
        <p:spPr>
          <a:xfrm>
            <a:off x="56748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0404C-AEDE-483A-AE22-0295704CBE1C}"/>
              </a:ext>
            </a:extLst>
          </p:cNvPr>
          <p:cNvSpPr/>
          <p:nvPr/>
        </p:nvSpPr>
        <p:spPr>
          <a:xfrm>
            <a:off x="56748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E310C-4542-4EDD-A8B4-29EE4EDF2603}"/>
              </a:ext>
            </a:extLst>
          </p:cNvPr>
          <p:cNvSpPr/>
          <p:nvPr/>
        </p:nvSpPr>
        <p:spPr>
          <a:xfrm>
            <a:off x="56748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713C-977A-4004-8D00-564A28518244}"/>
              </a:ext>
            </a:extLst>
          </p:cNvPr>
          <p:cNvSpPr/>
          <p:nvPr/>
        </p:nvSpPr>
        <p:spPr>
          <a:xfrm>
            <a:off x="56748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E91A6D-9CBA-454F-9B32-6FD0DA64A9C8}"/>
              </a:ext>
            </a:extLst>
          </p:cNvPr>
          <p:cNvSpPr/>
          <p:nvPr/>
        </p:nvSpPr>
        <p:spPr>
          <a:xfrm>
            <a:off x="56748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9E86DE-E21B-4EF3-92EA-1E57A965BC88}"/>
              </a:ext>
            </a:extLst>
          </p:cNvPr>
          <p:cNvSpPr/>
          <p:nvPr/>
        </p:nvSpPr>
        <p:spPr>
          <a:xfrm>
            <a:off x="56748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6EF855-1E60-4024-AF1B-1EE8A5A978FA}"/>
              </a:ext>
            </a:extLst>
          </p:cNvPr>
          <p:cNvSpPr/>
          <p:nvPr/>
        </p:nvSpPr>
        <p:spPr>
          <a:xfrm>
            <a:off x="56748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FB29-BB5D-4ED3-8D61-A892BB4B5C4C}"/>
              </a:ext>
            </a:extLst>
          </p:cNvPr>
          <p:cNvSpPr/>
          <p:nvPr/>
        </p:nvSpPr>
        <p:spPr>
          <a:xfrm>
            <a:off x="56748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86AAA-4831-4673-BD06-D847451FF143}"/>
              </a:ext>
            </a:extLst>
          </p:cNvPr>
          <p:cNvSpPr/>
          <p:nvPr/>
        </p:nvSpPr>
        <p:spPr>
          <a:xfrm>
            <a:off x="6039142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2802C-7FA5-48F9-A22D-FD4B27A8E5E1}"/>
              </a:ext>
            </a:extLst>
          </p:cNvPr>
          <p:cNvSpPr/>
          <p:nvPr/>
        </p:nvSpPr>
        <p:spPr>
          <a:xfrm>
            <a:off x="6039142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AD9CB-DE61-410F-92E5-F5691147D869}"/>
              </a:ext>
            </a:extLst>
          </p:cNvPr>
          <p:cNvSpPr/>
          <p:nvPr/>
        </p:nvSpPr>
        <p:spPr>
          <a:xfrm>
            <a:off x="6039142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6AB52-785E-4227-B2AE-5A059CD627EE}"/>
              </a:ext>
            </a:extLst>
          </p:cNvPr>
          <p:cNvSpPr/>
          <p:nvPr/>
        </p:nvSpPr>
        <p:spPr>
          <a:xfrm>
            <a:off x="6039142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2E433-E084-4D4E-8A05-966913FEC884}"/>
              </a:ext>
            </a:extLst>
          </p:cNvPr>
          <p:cNvSpPr/>
          <p:nvPr/>
        </p:nvSpPr>
        <p:spPr>
          <a:xfrm>
            <a:off x="6039142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C4E90-DA44-4B67-8ACA-D0DD73DA7BEE}"/>
              </a:ext>
            </a:extLst>
          </p:cNvPr>
          <p:cNvSpPr/>
          <p:nvPr/>
        </p:nvSpPr>
        <p:spPr>
          <a:xfrm>
            <a:off x="6039142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4A9FC8-9773-401B-BC43-8673DBC6C240}"/>
              </a:ext>
            </a:extLst>
          </p:cNvPr>
          <p:cNvSpPr/>
          <p:nvPr/>
        </p:nvSpPr>
        <p:spPr>
          <a:xfrm>
            <a:off x="6039142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380C2-6429-4343-8A3A-DB04D5A2E433}"/>
              </a:ext>
            </a:extLst>
          </p:cNvPr>
          <p:cNvSpPr/>
          <p:nvPr/>
        </p:nvSpPr>
        <p:spPr>
          <a:xfrm>
            <a:off x="6039142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0E636-9363-4800-8DBA-D32CE8D9E2B6}"/>
              </a:ext>
            </a:extLst>
          </p:cNvPr>
          <p:cNvSpPr/>
          <p:nvPr/>
        </p:nvSpPr>
        <p:spPr>
          <a:xfrm>
            <a:off x="6039142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D7F0F-55C0-44DB-9E42-DAA60918C82E}"/>
              </a:ext>
            </a:extLst>
          </p:cNvPr>
          <p:cNvSpPr/>
          <p:nvPr/>
        </p:nvSpPr>
        <p:spPr>
          <a:xfrm>
            <a:off x="6039142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C51B4FA-11DC-4A22-8CE7-E1DEE093B3E2}"/>
              </a:ext>
            </a:extLst>
          </p:cNvPr>
          <p:cNvSpPr/>
          <p:nvPr/>
        </p:nvSpPr>
        <p:spPr>
          <a:xfrm>
            <a:off x="605720" y="767405"/>
            <a:ext cx="86410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percent of the shape is blue?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C0CA87-83BE-454C-86D7-0FCA6DC52A45}"/>
              </a:ext>
            </a:extLst>
          </p:cNvPr>
          <p:cNvSpPr/>
          <p:nvPr/>
        </p:nvSpPr>
        <p:spPr>
          <a:xfrm>
            <a:off x="4068115" y="555968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1%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9F1B7B4-B2F9-C74B-54C1-47D5912D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1BDF-A533-4284-9647-0CCC8029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3304124" y="2048058"/>
            <a:ext cx="284661" cy="25340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3304124" y="231621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3304124" y="258438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3304124" y="285254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3304124" y="312070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3304124" y="338886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3304124" y="365702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3304124" y="392518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3304124" y="419334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3304124" y="446150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A2E1526-AD97-4DCE-B33B-23C85245269C}"/>
              </a:ext>
            </a:extLst>
          </p:cNvPr>
          <p:cNvGrpSpPr/>
          <p:nvPr/>
        </p:nvGrpSpPr>
        <p:grpSpPr>
          <a:xfrm>
            <a:off x="360535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1540F63-6422-45D8-953F-2A4B7BEBBCDB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D44832C-AB3E-458D-9D12-7DCBB8DD76B3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0B003BD-B244-45E4-BE54-98E2D82B66B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218FDA4-2C1D-44B7-8F04-91A6D3D7F1FC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8143A03-5CDF-4EEB-88B2-B881B3AA04F8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3D7B6F6-31E3-4DF1-9D59-767E879C1BE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12A3A66C-165E-43FF-B6AE-A671A9EEE4C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91AB0C8F-60C2-4C5B-AF89-FA5E027766A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DD2580D-8BFC-47E7-981E-F70C413315DF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E2282DF-34CE-4D3C-BD3A-5F5CF5CC3F23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E4BF575-9B0C-4238-9E33-EDBB3903972D}"/>
              </a:ext>
            </a:extLst>
          </p:cNvPr>
          <p:cNvGrpSpPr/>
          <p:nvPr/>
        </p:nvGrpSpPr>
        <p:grpSpPr>
          <a:xfrm>
            <a:off x="390658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41F25D5-3015-4258-8E7A-DC5B61608274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45EFC05-8BC9-4A97-B901-9C91F9973A65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0FBFEEC-ECAB-4F4E-847C-34E1EA1A9C2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2EB62F9-7397-4A55-9EB7-8D3EADA09F87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3ECAABC-E3C7-4ED7-AC57-A407D44C1A8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ED7F36D-C5CB-47AB-B007-8FBA02A75C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5479AD0-E5E8-4B83-AD3E-22029A736996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0F6A8568-6876-4992-9D14-7C5AD0936553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F6485B2-CDA3-4920-A280-95A92437102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42ECC64-DFB2-4CBD-87CC-8D44DD8AA3CD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6FBFA2-0C1A-4B8B-BF31-125BDB93FE88}"/>
              </a:ext>
            </a:extLst>
          </p:cNvPr>
          <p:cNvGrpSpPr/>
          <p:nvPr/>
        </p:nvGrpSpPr>
        <p:grpSpPr>
          <a:xfrm>
            <a:off x="4207819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2649BED-099C-47D1-BA25-B355EF2A621A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7635F3D-5948-4CC0-99F1-CD47FE3A657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DB70537E-C395-4C38-8C00-B0D57BECBB0F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2B69B29-E8E2-4436-AFEF-3EED9A7AD98B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30896FB-7A4D-41E0-AB96-D562DAC2F0C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7D637A6-9098-4EFC-82EA-E1C5DDD82187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90CFDC2F-1198-4822-B551-2087744D94A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4715281-76CF-431B-919B-02813AF247F6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1595B30-686B-46EB-B432-4142F1CF288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33DA6A7-E152-47FB-AE8C-CAFB7E75F3A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1FC99F8-6482-4842-94E8-67917C4BC799}"/>
              </a:ext>
            </a:extLst>
          </p:cNvPr>
          <p:cNvGrpSpPr/>
          <p:nvPr/>
        </p:nvGrpSpPr>
        <p:grpSpPr>
          <a:xfrm>
            <a:off x="4509051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1CB7B8-D4F4-47B2-8F03-1E5E336511A3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B2B2603-AF26-4F10-BC7B-BD0CA3B1C0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F52D28-9CDA-4157-9B2D-F51FEE30F193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855A349-C76A-42B8-897F-4E66B561FD01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9C1E180-68B6-4E98-87A5-F9A7589DBF4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A0C25BF-FB82-4F1D-8DE3-1805AE528F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C273B3B-8912-4B6A-87A0-682462EB77A7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1FE167-1D54-4520-A85F-6FD8299A1C8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7BDF499-D555-488E-AEBD-2857B06D3BF7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9D22D4A1-6355-46F8-9301-BD9E98388E4E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B8A47C-6B53-4B29-BDE1-B1E4B41A840A}"/>
              </a:ext>
            </a:extLst>
          </p:cNvPr>
          <p:cNvGrpSpPr/>
          <p:nvPr/>
        </p:nvGrpSpPr>
        <p:grpSpPr>
          <a:xfrm>
            <a:off x="4810281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B7E440-C31F-4C4B-B9A7-3A2C8009E2AF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1B4EE80-65C4-4A90-BD0B-CE89BD7008C6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20FAE0B-A190-4BAF-8E81-DCD41012D46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48E4425-5BC4-43E6-99FC-32820ABE6C24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C095EC7-559A-4365-BB88-18BDF99C2DF5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F3009DB-D106-409E-A4B4-E931414EB0ED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56D9F97-39A0-4A1E-B471-2FE9A899F7B4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5F2507F-0436-4766-8FA2-18EA04A55BBA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1779933-B253-47B0-939C-212C67C9C9C1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C16DE62-FAAA-47A9-827B-C58666EC032A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F5F8410-291A-4CB2-8322-0B35A3269B23}"/>
              </a:ext>
            </a:extLst>
          </p:cNvPr>
          <p:cNvGrpSpPr/>
          <p:nvPr/>
        </p:nvGrpSpPr>
        <p:grpSpPr>
          <a:xfrm>
            <a:off x="511151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97B3DB5-77FB-42FA-A081-61D9E2708EE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6D42B1F-4E9C-480C-B828-6A6714756FE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C0A1829-2899-461B-89AC-583C8D90E65E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60F6F8C-9EC8-4A31-9C61-5816A27C06D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909A517-0597-45B1-9CDF-86C8AE8662B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58090C9-975D-4E9B-8776-57F4CC1C544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973C09E-0D89-4134-A0F7-162002F77040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34A55C2-58FF-4AAB-9FED-AE6D123CBAF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531B08-ECA8-42EF-A233-1BFD30A53F4E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75036DB-69FF-4B96-A5BD-368015B368C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4A63F0-69EC-456C-AC8E-6DA8D88B70E9}"/>
              </a:ext>
            </a:extLst>
          </p:cNvPr>
          <p:cNvGrpSpPr/>
          <p:nvPr/>
        </p:nvGrpSpPr>
        <p:grpSpPr>
          <a:xfrm>
            <a:off x="541274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D4D9EAF-5B4E-4436-8679-07C1DC8B8E2C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1DA3294-1080-42A2-873F-7AF7570B41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42C91E9-DC53-4C73-B7B4-FAD0D43F8F3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7A0AC64-7063-4B43-A2B5-4D1B78DB5C9A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DB4682A-F59B-4A7A-BDDC-58EE1FFB8153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B9A530B-FA53-4617-8657-A14B8ECECF90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EC53072-A73B-436A-8CF0-F8EE54B0E2F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DB9784D-6BD7-42C8-81B4-609441FC9001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1A4D26E-7F25-432C-8472-00E089A3530A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287AB88-7695-4BD3-8D62-2DF0D07301D2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49FA65C-BB61-4282-B635-87AAD7E9C178}"/>
              </a:ext>
            </a:extLst>
          </p:cNvPr>
          <p:cNvGrpSpPr/>
          <p:nvPr/>
        </p:nvGrpSpPr>
        <p:grpSpPr>
          <a:xfrm>
            <a:off x="571397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DE7DBD-7747-4BD3-B2C3-AAAEFD89A07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DAA4A1A-932E-4480-A41D-B8BF1D556041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2FBE1BB-F8F0-4B8E-89DE-C2BEE0E7110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ADB8152-290F-45BA-B030-08A146A599E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A9836D1-EED4-4E57-865B-A8D2BE4FACFD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7E89AF1-7C42-44E0-81EB-2B6C36E9E042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5298032-2B7F-40AE-AD0F-813A0690B60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91C2E02-E1C8-4A1E-8B85-93CEC6F0019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61A167-8D0C-4A22-AC8E-CAE7E4F213F8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AF848FB-CA75-4DBA-94BA-3AD19AFE86E7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5FA58CD-C775-4435-925C-FB970006C314}"/>
              </a:ext>
            </a:extLst>
          </p:cNvPr>
          <p:cNvGrpSpPr/>
          <p:nvPr/>
        </p:nvGrpSpPr>
        <p:grpSpPr>
          <a:xfrm>
            <a:off x="601520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D41B1FD-EE65-4B2B-AFC6-646F48A08131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B92B4E6-C98F-419B-AEB7-48B6819169FB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165271E-27AE-42E1-BE93-F5D7F56ED72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581AD56-42E3-4FEE-9869-540D00449F53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EA21A1E-838F-405E-B020-A76EF9674F50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168F334-8970-4E65-8CA2-CC7F99C42EB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63213F0-F8DB-448C-A39C-E50F6787410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FB445F-5810-4134-A78F-131F143DC91D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85B7B36-AE11-458C-84A2-3279ECF22DE2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3D9D1A4-B665-4050-9462-8ED4AE80CD3B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291915" y="3847508"/>
            <a:ext cx="1020162" cy="299574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906588" y="5859304"/>
            <a:ext cx="153468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301177" y="73707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1% of 100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9CCFD-0039-C42E-D451-6924E9D0D4DC}"/>
              </a:ext>
            </a:extLst>
          </p:cNvPr>
          <p:cNvSpPr/>
          <p:nvPr/>
        </p:nvSpPr>
        <p:spPr>
          <a:xfrm>
            <a:off x="5441272" y="73707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CEE061A-9FCE-CEB3-16A7-B95AC08B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C9B7C-8974-3BA0-6D5F-BA843AD0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84056" y="55501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1% of 400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431850" y="3574959"/>
            <a:ext cx="618570" cy="345596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767573" y="5684218"/>
            <a:ext cx="1770449" cy="7856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DBA4D815-0DD6-4D0D-9D48-D248A0E104EE}"/>
              </a:ext>
            </a:extLst>
          </p:cNvPr>
          <p:cNvSpPr/>
          <p:nvPr/>
        </p:nvSpPr>
        <p:spPr>
          <a:xfrm>
            <a:off x="3000478" y="1653935"/>
            <a:ext cx="328979" cy="303716"/>
          </a:xfrm>
          <a:prstGeom prst="rect">
            <a:avLst/>
          </a:prstGeom>
          <a:solidFill>
            <a:srgbClr val="FFD9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F45165FE-5CE5-40E9-B378-E8884454A554}"/>
              </a:ext>
            </a:extLst>
          </p:cNvPr>
          <p:cNvSpPr/>
          <p:nvPr/>
        </p:nvSpPr>
        <p:spPr>
          <a:xfrm>
            <a:off x="3000478" y="197519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FA515A73-2141-4FF1-AB31-9AC8AD7F3380}"/>
              </a:ext>
            </a:extLst>
          </p:cNvPr>
          <p:cNvSpPr/>
          <p:nvPr/>
        </p:nvSpPr>
        <p:spPr>
          <a:xfrm>
            <a:off x="3000478" y="229673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22CEF5C7-0359-4F06-921A-33E7F710B393}"/>
              </a:ext>
            </a:extLst>
          </p:cNvPr>
          <p:cNvSpPr/>
          <p:nvPr/>
        </p:nvSpPr>
        <p:spPr>
          <a:xfrm>
            <a:off x="3000478" y="2618129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B6A00815-A0D9-4A02-81B2-B9473764502C}"/>
              </a:ext>
            </a:extLst>
          </p:cNvPr>
          <p:cNvSpPr/>
          <p:nvPr/>
        </p:nvSpPr>
        <p:spPr>
          <a:xfrm>
            <a:off x="3000478" y="2939527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6F00799-382D-4827-AF50-E779D5D3B805}"/>
              </a:ext>
            </a:extLst>
          </p:cNvPr>
          <p:cNvSpPr/>
          <p:nvPr/>
        </p:nvSpPr>
        <p:spPr>
          <a:xfrm>
            <a:off x="3000478" y="3260924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41EB3BFC-F78E-479F-AD02-6C5981FD93CA}"/>
              </a:ext>
            </a:extLst>
          </p:cNvPr>
          <p:cNvSpPr/>
          <p:nvPr/>
        </p:nvSpPr>
        <p:spPr>
          <a:xfrm>
            <a:off x="3000478" y="3582322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10CDD8F-ECEB-47BE-ABED-EBF93E3C48A5}"/>
              </a:ext>
            </a:extLst>
          </p:cNvPr>
          <p:cNvSpPr/>
          <p:nvPr/>
        </p:nvSpPr>
        <p:spPr>
          <a:xfrm>
            <a:off x="3000478" y="390372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EF383358-0AA1-41CC-BF32-B8DA25A2984D}"/>
              </a:ext>
            </a:extLst>
          </p:cNvPr>
          <p:cNvSpPr/>
          <p:nvPr/>
        </p:nvSpPr>
        <p:spPr>
          <a:xfrm>
            <a:off x="3000478" y="4225117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E9E8B2-2BD2-4E1D-AFAE-CE33DCBEC0C8}"/>
              </a:ext>
            </a:extLst>
          </p:cNvPr>
          <p:cNvSpPr/>
          <p:nvPr/>
        </p:nvSpPr>
        <p:spPr>
          <a:xfrm>
            <a:off x="3000478" y="4546516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17885A76-F7A6-48AE-B4FC-1D280693E1D8}"/>
              </a:ext>
            </a:extLst>
          </p:cNvPr>
          <p:cNvSpPr/>
          <p:nvPr/>
        </p:nvSpPr>
        <p:spPr>
          <a:xfrm>
            <a:off x="3348607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46C71B7-070D-4C9B-9D09-8997E9A180A3}"/>
              </a:ext>
            </a:extLst>
          </p:cNvPr>
          <p:cNvSpPr/>
          <p:nvPr/>
        </p:nvSpPr>
        <p:spPr>
          <a:xfrm>
            <a:off x="3348607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56C6355-3912-45CC-9A65-F9B38AA733B9}"/>
              </a:ext>
            </a:extLst>
          </p:cNvPr>
          <p:cNvSpPr/>
          <p:nvPr/>
        </p:nvSpPr>
        <p:spPr>
          <a:xfrm>
            <a:off x="3348607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7DF12F7-1668-45F0-B2D2-6B87B10BBBEB}"/>
              </a:ext>
            </a:extLst>
          </p:cNvPr>
          <p:cNvSpPr/>
          <p:nvPr/>
        </p:nvSpPr>
        <p:spPr>
          <a:xfrm>
            <a:off x="3348607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25221596-FE98-4E23-AA4B-F97A148D0235}"/>
              </a:ext>
            </a:extLst>
          </p:cNvPr>
          <p:cNvSpPr/>
          <p:nvPr/>
        </p:nvSpPr>
        <p:spPr>
          <a:xfrm>
            <a:off x="3348607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769A7077-967E-4637-910A-7A06FEB38DC2}"/>
              </a:ext>
            </a:extLst>
          </p:cNvPr>
          <p:cNvSpPr/>
          <p:nvPr/>
        </p:nvSpPr>
        <p:spPr>
          <a:xfrm>
            <a:off x="3348607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1CF3F0E5-1184-41A8-BF34-D889D4AC502F}"/>
              </a:ext>
            </a:extLst>
          </p:cNvPr>
          <p:cNvSpPr/>
          <p:nvPr/>
        </p:nvSpPr>
        <p:spPr>
          <a:xfrm>
            <a:off x="3348607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330D64-EB8E-407D-9A1B-A21E10E923E4}"/>
              </a:ext>
            </a:extLst>
          </p:cNvPr>
          <p:cNvSpPr/>
          <p:nvPr/>
        </p:nvSpPr>
        <p:spPr>
          <a:xfrm>
            <a:off x="3348607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1F5934CD-030B-4FFD-932B-03A782EE6B9C}"/>
              </a:ext>
            </a:extLst>
          </p:cNvPr>
          <p:cNvSpPr/>
          <p:nvPr/>
        </p:nvSpPr>
        <p:spPr>
          <a:xfrm>
            <a:off x="3348607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0C4934FC-133D-4965-B64B-DEA1B6BCDFC3}"/>
              </a:ext>
            </a:extLst>
          </p:cNvPr>
          <p:cNvSpPr/>
          <p:nvPr/>
        </p:nvSpPr>
        <p:spPr>
          <a:xfrm>
            <a:off x="3348607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AE44CC8C-9AC9-45D9-A273-66A77ACED6F0}"/>
              </a:ext>
            </a:extLst>
          </p:cNvPr>
          <p:cNvSpPr/>
          <p:nvPr/>
        </p:nvSpPr>
        <p:spPr>
          <a:xfrm>
            <a:off x="369673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6CCC0AE-9C2A-4786-80E1-D9B2D7B5ECDA}"/>
              </a:ext>
            </a:extLst>
          </p:cNvPr>
          <p:cNvSpPr/>
          <p:nvPr/>
        </p:nvSpPr>
        <p:spPr>
          <a:xfrm>
            <a:off x="369673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8D3B934B-4114-4D34-98B5-9C64C40DA1A9}"/>
              </a:ext>
            </a:extLst>
          </p:cNvPr>
          <p:cNvSpPr/>
          <p:nvPr/>
        </p:nvSpPr>
        <p:spPr>
          <a:xfrm>
            <a:off x="369673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047F551E-BC05-4254-B15E-3F522181E226}"/>
              </a:ext>
            </a:extLst>
          </p:cNvPr>
          <p:cNvSpPr/>
          <p:nvPr/>
        </p:nvSpPr>
        <p:spPr>
          <a:xfrm>
            <a:off x="369673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47055526-CBA9-42E2-A64C-F2C8889908B6}"/>
              </a:ext>
            </a:extLst>
          </p:cNvPr>
          <p:cNvSpPr/>
          <p:nvPr/>
        </p:nvSpPr>
        <p:spPr>
          <a:xfrm>
            <a:off x="369673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45DD627-73BC-46E1-A624-FF2629FF9899}"/>
              </a:ext>
            </a:extLst>
          </p:cNvPr>
          <p:cNvSpPr/>
          <p:nvPr/>
        </p:nvSpPr>
        <p:spPr>
          <a:xfrm>
            <a:off x="369673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DE19DF5-2491-45E7-A58E-723FBD7A83AD}"/>
              </a:ext>
            </a:extLst>
          </p:cNvPr>
          <p:cNvSpPr/>
          <p:nvPr/>
        </p:nvSpPr>
        <p:spPr>
          <a:xfrm>
            <a:off x="369673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1B1A30C7-18C7-41C8-A65A-520513EC454B}"/>
              </a:ext>
            </a:extLst>
          </p:cNvPr>
          <p:cNvSpPr/>
          <p:nvPr/>
        </p:nvSpPr>
        <p:spPr>
          <a:xfrm>
            <a:off x="369673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7FA0057-C834-433C-8D23-0AC3CCA5DDC5}"/>
              </a:ext>
            </a:extLst>
          </p:cNvPr>
          <p:cNvSpPr/>
          <p:nvPr/>
        </p:nvSpPr>
        <p:spPr>
          <a:xfrm>
            <a:off x="369673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E1AD8A6-B5A6-4072-98D7-991E415044F5}"/>
              </a:ext>
            </a:extLst>
          </p:cNvPr>
          <p:cNvSpPr/>
          <p:nvPr/>
        </p:nvSpPr>
        <p:spPr>
          <a:xfrm>
            <a:off x="369673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7D1C34BA-E42A-4580-98A6-A82BD4097EB7}"/>
              </a:ext>
            </a:extLst>
          </p:cNvPr>
          <p:cNvSpPr/>
          <p:nvPr/>
        </p:nvSpPr>
        <p:spPr>
          <a:xfrm>
            <a:off x="404486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77B4E215-00D2-4575-B7F0-0F3511ABE2A6}"/>
              </a:ext>
            </a:extLst>
          </p:cNvPr>
          <p:cNvSpPr/>
          <p:nvPr/>
        </p:nvSpPr>
        <p:spPr>
          <a:xfrm>
            <a:off x="404486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88AC319-93E5-4CC5-A22F-D4CC4390DAE5}"/>
              </a:ext>
            </a:extLst>
          </p:cNvPr>
          <p:cNvSpPr/>
          <p:nvPr/>
        </p:nvSpPr>
        <p:spPr>
          <a:xfrm>
            <a:off x="404486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131C8BC-E5FF-4E30-85A2-C316F17EA1CE}"/>
              </a:ext>
            </a:extLst>
          </p:cNvPr>
          <p:cNvSpPr/>
          <p:nvPr/>
        </p:nvSpPr>
        <p:spPr>
          <a:xfrm>
            <a:off x="404486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8160836D-006D-4562-9ACA-F4092482DB0A}"/>
              </a:ext>
            </a:extLst>
          </p:cNvPr>
          <p:cNvSpPr/>
          <p:nvPr/>
        </p:nvSpPr>
        <p:spPr>
          <a:xfrm>
            <a:off x="404486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4D9F813-1A50-4DE0-9EA9-F050B4377870}"/>
              </a:ext>
            </a:extLst>
          </p:cNvPr>
          <p:cNvSpPr/>
          <p:nvPr/>
        </p:nvSpPr>
        <p:spPr>
          <a:xfrm>
            <a:off x="404486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CCFE98AF-6B23-4E9A-8681-D2E823F4C87E}"/>
              </a:ext>
            </a:extLst>
          </p:cNvPr>
          <p:cNvSpPr/>
          <p:nvPr/>
        </p:nvSpPr>
        <p:spPr>
          <a:xfrm>
            <a:off x="404486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9C15EECB-4AA1-4DDA-8081-2134D8108003}"/>
              </a:ext>
            </a:extLst>
          </p:cNvPr>
          <p:cNvSpPr/>
          <p:nvPr/>
        </p:nvSpPr>
        <p:spPr>
          <a:xfrm>
            <a:off x="404486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6C2E92A4-C296-41FB-BB75-70431739856B}"/>
              </a:ext>
            </a:extLst>
          </p:cNvPr>
          <p:cNvSpPr/>
          <p:nvPr/>
        </p:nvSpPr>
        <p:spPr>
          <a:xfrm>
            <a:off x="404486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FA18739-C164-421C-A213-B232478616A3}"/>
              </a:ext>
            </a:extLst>
          </p:cNvPr>
          <p:cNvSpPr/>
          <p:nvPr/>
        </p:nvSpPr>
        <p:spPr>
          <a:xfrm>
            <a:off x="404486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E67188F-92DF-47FD-AB9D-C057194F982F}"/>
              </a:ext>
            </a:extLst>
          </p:cNvPr>
          <p:cNvSpPr/>
          <p:nvPr/>
        </p:nvSpPr>
        <p:spPr>
          <a:xfrm>
            <a:off x="439300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860EECC-0BE6-4226-A3C8-FE1DFAC16C64}"/>
              </a:ext>
            </a:extLst>
          </p:cNvPr>
          <p:cNvSpPr/>
          <p:nvPr/>
        </p:nvSpPr>
        <p:spPr>
          <a:xfrm>
            <a:off x="439300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A2BFEC1-476F-45E9-80F9-BFC841C315C9}"/>
              </a:ext>
            </a:extLst>
          </p:cNvPr>
          <p:cNvSpPr/>
          <p:nvPr/>
        </p:nvSpPr>
        <p:spPr>
          <a:xfrm>
            <a:off x="439300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D42F84C5-F82D-4599-873E-D9CE9EF40892}"/>
              </a:ext>
            </a:extLst>
          </p:cNvPr>
          <p:cNvSpPr/>
          <p:nvPr/>
        </p:nvSpPr>
        <p:spPr>
          <a:xfrm>
            <a:off x="439300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0658F661-A1B8-4A06-892B-BF64F395967E}"/>
              </a:ext>
            </a:extLst>
          </p:cNvPr>
          <p:cNvSpPr/>
          <p:nvPr/>
        </p:nvSpPr>
        <p:spPr>
          <a:xfrm>
            <a:off x="439300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383664C-F2EA-46A7-A2E4-85991BF2AE9E}"/>
              </a:ext>
            </a:extLst>
          </p:cNvPr>
          <p:cNvSpPr/>
          <p:nvPr/>
        </p:nvSpPr>
        <p:spPr>
          <a:xfrm>
            <a:off x="439300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99D1A4BE-2D15-4C35-8314-49859B68CC36}"/>
              </a:ext>
            </a:extLst>
          </p:cNvPr>
          <p:cNvSpPr/>
          <p:nvPr/>
        </p:nvSpPr>
        <p:spPr>
          <a:xfrm>
            <a:off x="439300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D4C8FFA-221C-4372-A5A3-4F2BF2E9AC18}"/>
              </a:ext>
            </a:extLst>
          </p:cNvPr>
          <p:cNvSpPr/>
          <p:nvPr/>
        </p:nvSpPr>
        <p:spPr>
          <a:xfrm>
            <a:off x="439300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5BFAC7E3-08C4-46AF-BF70-30C96F6B459A}"/>
              </a:ext>
            </a:extLst>
          </p:cNvPr>
          <p:cNvSpPr/>
          <p:nvPr/>
        </p:nvSpPr>
        <p:spPr>
          <a:xfrm>
            <a:off x="439300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D8324DD9-5CFA-4E3F-B5FE-433925325E20}"/>
              </a:ext>
            </a:extLst>
          </p:cNvPr>
          <p:cNvSpPr/>
          <p:nvPr/>
        </p:nvSpPr>
        <p:spPr>
          <a:xfrm>
            <a:off x="439300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6F30908-10FE-4201-8C37-3BA0BA435B0C}"/>
              </a:ext>
            </a:extLst>
          </p:cNvPr>
          <p:cNvSpPr/>
          <p:nvPr/>
        </p:nvSpPr>
        <p:spPr>
          <a:xfrm>
            <a:off x="474113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F9245CEB-902F-4F6A-9D06-F8B74D16A27F}"/>
              </a:ext>
            </a:extLst>
          </p:cNvPr>
          <p:cNvSpPr/>
          <p:nvPr/>
        </p:nvSpPr>
        <p:spPr>
          <a:xfrm>
            <a:off x="474113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1437ABF-7CEF-491C-95BB-962BC7651BA2}"/>
              </a:ext>
            </a:extLst>
          </p:cNvPr>
          <p:cNvSpPr/>
          <p:nvPr/>
        </p:nvSpPr>
        <p:spPr>
          <a:xfrm>
            <a:off x="474113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23618FF-72C5-4C15-9408-22E8B51C9610}"/>
              </a:ext>
            </a:extLst>
          </p:cNvPr>
          <p:cNvSpPr/>
          <p:nvPr/>
        </p:nvSpPr>
        <p:spPr>
          <a:xfrm>
            <a:off x="474113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A68444C-B8E1-465B-B175-B921BE878897}"/>
              </a:ext>
            </a:extLst>
          </p:cNvPr>
          <p:cNvSpPr/>
          <p:nvPr/>
        </p:nvSpPr>
        <p:spPr>
          <a:xfrm>
            <a:off x="474113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7E1C338E-708B-4240-978C-86DAAB546DD6}"/>
              </a:ext>
            </a:extLst>
          </p:cNvPr>
          <p:cNvSpPr/>
          <p:nvPr/>
        </p:nvSpPr>
        <p:spPr>
          <a:xfrm>
            <a:off x="474113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7CA8CA49-3446-42A7-BD60-482CE0745F9A}"/>
              </a:ext>
            </a:extLst>
          </p:cNvPr>
          <p:cNvSpPr/>
          <p:nvPr/>
        </p:nvSpPr>
        <p:spPr>
          <a:xfrm>
            <a:off x="474113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A9B7F36-9476-4997-AB43-DE514BE87092}"/>
              </a:ext>
            </a:extLst>
          </p:cNvPr>
          <p:cNvSpPr/>
          <p:nvPr/>
        </p:nvSpPr>
        <p:spPr>
          <a:xfrm>
            <a:off x="474113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0AD5139-81C1-4FC6-81C3-8455476EDA95}"/>
              </a:ext>
            </a:extLst>
          </p:cNvPr>
          <p:cNvSpPr/>
          <p:nvPr/>
        </p:nvSpPr>
        <p:spPr>
          <a:xfrm>
            <a:off x="474113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A0C74B8-1DE4-4C52-B54F-98347EF30475}"/>
              </a:ext>
            </a:extLst>
          </p:cNvPr>
          <p:cNvSpPr/>
          <p:nvPr/>
        </p:nvSpPr>
        <p:spPr>
          <a:xfrm>
            <a:off x="474113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6964C4BA-04DC-4F4B-83FE-A07BBC3A3A7C}"/>
              </a:ext>
            </a:extLst>
          </p:cNvPr>
          <p:cNvSpPr/>
          <p:nvPr/>
        </p:nvSpPr>
        <p:spPr>
          <a:xfrm>
            <a:off x="5089261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5B492CC-40F4-40E2-90E7-D524390B6DBF}"/>
              </a:ext>
            </a:extLst>
          </p:cNvPr>
          <p:cNvSpPr/>
          <p:nvPr/>
        </p:nvSpPr>
        <p:spPr>
          <a:xfrm>
            <a:off x="5089261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701A9D1-5883-448D-89A6-0A27C5ADB666}"/>
              </a:ext>
            </a:extLst>
          </p:cNvPr>
          <p:cNvSpPr/>
          <p:nvPr/>
        </p:nvSpPr>
        <p:spPr>
          <a:xfrm>
            <a:off x="5089261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128F46BB-E282-4BDC-A8DB-EB599BEBDF4E}"/>
              </a:ext>
            </a:extLst>
          </p:cNvPr>
          <p:cNvSpPr/>
          <p:nvPr/>
        </p:nvSpPr>
        <p:spPr>
          <a:xfrm>
            <a:off x="5089261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AA2965D-AB50-4089-96A5-91000C53BE8B}"/>
              </a:ext>
            </a:extLst>
          </p:cNvPr>
          <p:cNvSpPr/>
          <p:nvPr/>
        </p:nvSpPr>
        <p:spPr>
          <a:xfrm>
            <a:off x="5089261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7FD8446-BF14-479A-8C24-A4E33769A732}"/>
              </a:ext>
            </a:extLst>
          </p:cNvPr>
          <p:cNvSpPr/>
          <p:nvPr/>
        </p:nvSpPr>
        <p:spPr>
          <a:xfrm>
            <a:off x="5089261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6C77DFD-D2A5-467E-B170-35BCBCC4BD38}"/>
              </a:ext>
            </a:extLst>
          </p:cNvPr>
          <p:cNvSpPr/>
          <p:nvPr/>
        </p:nvSpPr>
        <p:spPr>
          <a:xfrm>
            <a:off x="5089261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C933C57-2055-4F44-A30A-73F3B6348391}"/>
              </a:ext>
            </a:extLst>
          </p:cNvPr>
          <p:cNvSpPr/>
          <p:nvPr/>
        </p:nvSpPr>
        <p:spPr>
          <a:xfrm>
            <a:off x="5089261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1E745CA-7575-4DCD-B5EF-2D87BA39B082}"/>
              </a:ext>
            </a:extLst>
          </p:cNvPr>
          <p:cNvSpPr/>
          <p:nvPr/>
        </p:nvSpPr>
        <p:spPr>
          <a:xfrm>
            <a:off x="5089261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1BF564F-AE0D-4F95-9FF2-9BE936714BB4}"/>
              </a:ext>
            </a:extLst>
          </p:cNvPr>
          <p:cNvSpPr/>
          <p:nvPr/>
        </p:nvSpPr>
        <p:spPr>
          <a:xfrm>
            <a:off x="5089261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16DA54-CA13-40C5-8FEC-319979E5C3CC}"/>
              </a:ext>
            </a:extLst>
          </p:cNvPr>
          <p:cNvSpPr/>
          <p:nvPr/>
        </p:nvSpPr>
        <p:spPr>
          <a:xfrm>
            <a:off x="5437389" y="165379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8A4BF60-051A-4ABA-A929-6B9624545F22}"/>
              </a:ext>
            </a:extLst>
          </p:cNvPr>
          <p:cNvSpPr/>
          <p:nvPr/>
        </p:nvSpPr>
        <p:spPr>
          <a:xfrm>
            <a:off x="5437398" y="1975190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EE513365-C947-48DF-972C-F627EB22CA99}"/>
              </a:ext>
            </a:extLst>
          </p:cNvPr>
          <p:cNvSpPr/>
          <p:nvPr/>
        </p:nvSpPr>
        <p:spPr>
          <a:xfrm>
            <a:off x="5437389" y="2296588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C523BD9-5FB6-4F01-B261-C5381793DC34}"/>
              </a:ext>
            </a:extLst>
          </p:cNvPr>
          <p:cNvSpPr/>
          <p:nvPr/>
        </p:nvSpPr>
        <p:spPr>
          <a:xfrm>
            <a:off x="5437389" y="2617985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372088F-3BEA-4050-AFC9-EED8E9B2565A}"/>
              </a:ext>
            </a:extLst>
          </p:cNvPr>
          <p:cNvSpPr/>
          <p:nvPr/>
        </p:nvSpPr>
        <p:spPr>
          <a:xfrm>
            <a:off x="5437389" y="2939383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D46E304-7831-40F3-AF8E-3BDFE9F7C4F1}"/>
              </a:ext>
            </a:extLst>
          </p:cNvPr>
          <p:cNvSpPr/>
          <p:nvPr/>
        </p:nvSpPr>
        <p:spPr>
          <a:xfrm>
            <a:off x="5437389" y="3260781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87A16E4-942A-434C-B2AE-92AC3628E33E}"/>
              </a:ext>
            </a:extLst>
          </p:cNvPr>
          <p:cNvSpPr/>
          <p:nvPr/>
        </p:nvSpPr>
        <p:spPr>
          <a:xfrm>
            <a:off x="5437389" y="3582179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5A8FC32-A22F-4C65-A098-7F1924393B1A}"/>
              </a:ext>
            </a:extLst>
          </p:cNvPr>
          <p:cNvSpPr/>
          <p:nvPr/>
        </p:nvSpPr>
        <p:spPr>
          <a:xfrm>
            <a:off x="5437389" y="3903577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7DECA21-D773-4162-BDB0-0DAEBD19F9D7}"/>
              </a:ext>
            </a:extLst>
          </p:cNvPr>
          <p:cNvSpPr/>
          <p:nvPr/>
        </p:nvSpPr>
        <p:spPr>
          <a:xfrm>
            <a:off x="5437389" y="4224974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6BE7764-0440-4E5C-91E4-386F8D457505}"/>
              </a:ext>
            </a:extLst>
          </p:cNvPr>
          <p:cNvSpPr/>
          <p:nvPr/>
        </p:nvSpPr>
        <p:spPr>
          <a:xfrm>
            <a:off x="5437389" y="454637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D49ACC4-AB17-41C9-9E87-DEF0B043B27C}"/>
              </a:ext>
            </a:extLst>
          </p:cNvPr>
          <p:cNvSpPr/>
          <p:nvPr/>
        </p:nvSpPr>
        <p:spPr>
          <a:xfrm>
            <a:off x="5785523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0BE4892-6BA9-4C5C-B780-1FFDAB4A801B}"/>
              </a:ext>
            </a:extLst>
          </p:cNvPr>
          <p:cNvSpPr/>
          <p:nvPr/>
        </p:nvSpPr>
        <p:spPr>
          <a:xfrm>
            <a:off x="5785523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FFBE1C0-BED0-4F8B-8008-03F8501A6EE9}"/>
              </a:ext>
            </a:extLst>
          </p:cNvPr>
          <p:cNvSpPr/>
          <p:nvPr/>
        </p:nvSpPr>
        <p:spPr>
          <a:xfrm>
            <a:off x="5785523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A934468-0C1D-410B-8A1E-34BCC0F88248}"/>
              </a:ext>
            </a:extLst>
          </p:cNvPr>
          <p:cNvSpPr/>
          <p:nvPr/>
        </p:nvSpPr>
        <p:spPr>
          <a:xfrm>
            <a:off x="5785523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12108E30-B5CA-4529-AF7C-BF0A6FF61305}"/>
              </a:ext>
            </a:extLst>
          </p:cNvPr>
          <p:cNvSpPr/>
          <p:nvPr/>
        </p:nvSpPr>
        <p:spPr>
          <a:xfrm>
            <a:off x="5785523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EE12E10C-A6CD-442E-8897-D1462E3BD923}"/>
              </a:ext>
            </a:extLst>
          </p:cNvPr>
          <p:cNvSpPr/>
          <p:nvPr/>
        </p:nvSpPr>
        <p:spPr>
          <a:xfrm>
            <a:off x="5785523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BF61DB9-D67A-4E72-8F74-6F7CD72CC954}"/>
              </a:ext>
            </a:extLst>
          </p:cNvPr>
          <p:cNvSpPr/>
          <p:nvPr/>
        </p:nvSpPr>
        <p:spPr>
          <a:xfrm>
            <a:off x="5785523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0AC4556-50F9-40DC-B7CE-6CB446028AAA}"/>
              </a:ext>
            </a:extLst>
          </p:cNvPr>
          <p:cNvSpPr/>
          <p:nvPr/>
        </p:nvSpPr>
        <p:spPr>
          <a:xfrm>
            <a:off x="5785523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0719582-189E-48CD-809C-B8D570E35998}"/>
              </a:ext>
            </a:extLst>
          </p:cNvPr>
          <p:cNvSpPr/>
          <p:nvPr/>
        </p:nvSpPr>
        <p:spPr>
          <a:xfrm>
            <a:off x="5785523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DA17184-123E-4021-86EB-B818E27D8098}"/>
              </a:ext>
            </a:extLst>
          </p:cNvPr>
          <p:cNvSpPr/>
          <p:nvPr/>
        </p:nvSpPr>
        <p:spPr>
          <a:xfrm>
            <a:off x="5785523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EB43969-29B4-4DBB-9E29-AF6F3546A9D7}"/>
              </a:ext>
            </a:extLst>
          </p:cNvPr>
          <p:cNvSpPr/>
          <p:nvPr/>
        </p:nvSpPr>
        <p:spPr>
          <a:xfrm>
            <a:off x="6133652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7FACEEA9-87C4-4A08-9DD4-92593A5D2DB8}"/>
              </a:ext>
            </a:extLst>
          </p:cNvPr>
          <p:cNvSpPr/>
          <p:nvPr/>
        </p:nvSpPr>
        <p:spPr>
          <a:xfrm>
            <a:off x="6133652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03CD0B5-62F9-479C-A2CB-91B8C8D4AAF1}"/>
              </a:ext>
            </a:extLst>
          </p:cNvPr>
          <p:cNvSpPr/>
          <p:nvPr/>
        </p:nvSpPr>
        <p:spPr>
          <a:xfrm>
            <a:off x="6133652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3594EFB-F235-41B0-8A53-84DEF0A6C567}"/>
              </a:ext>
            </a:extLst>
          </p:cNvPr>
          <p:cNvSpPr/>
          <p:nvPr/>
        </p:nvSpPr>
        <p:spPr>
          <a:xfrm>
            <a:off x="6133652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80CA91D-1DC1-428B-B90F-6BB97A23E878}"/>
              </a:ext>
            </a:extLst>
          </p:cNvPr>
          <p:cNvSpPr/>
          <p:nvPr/>
        </p:nvSpPr>
        <p:spPr>
          <a:xfrm>
            <a:off x="6133652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F790771-CC45-4510-B075-30FAD1EC290D}"/>
              </a:ext>
            </a:extLst>
          </p:cNvPr>
          <p:cNvSpPr/>
          <p:nvPr/>
        </p:nvSpPr>
        <p:spPr>
          <a:xfrm>
            <a:off x="6133652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51F217B-66F3-42D2-833C-970870C25D9C}"/>
              </a:ext>
            </a:extLst>
          </p:cNvPr>
          <p:cNvSpPr/>
          <p:nvPr/>
        </p:nvSpPr>
        <p:spPr>
          <a:xfrm>
            <a:off x="6133652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10BC440-8433-41F6-8DF8-1B590D33ED0A}"/>
              </a:ext>
            </a:extLst>
          </p:cNvPr>
          <p:cNvSpPr/>
          <p:nvPr/>
        </p:nvSpPr>
        <p:spPr>
          <a:xfrm>
            <a:off x="6133652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562B3C2-F2CE-410E-B777-BD746815DF66}"/>
              </a:ext>
            </a:extLst>
          </p:cNvPr>
          <p:cNvSpPr/>
          <p:nvPr/>
        </p:nvSpPr>
        <p:spPr>
          <a:xfrm>
            <a:off x="6133652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BCDC047-6933-411D-8CDA-C6DB8D38B2D7}"/>
              </a:ext>
            </a:extLst>
          </p:cNvPr>
          <p:cNvSpPr/>
          <p:nvPr/>
        </p:nvSpPr>
        <p:spPr>
          <a:xfrm>
            <a:off x="6133652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CBEDB-B59F-2F25-0794-88EBE46C958A}"/>
              </a:ext>
            </a:extLst>
          </p:cNvPr>
          <p:cNvSpPr/>
          <p:nvPr/>
        </p:nvSpPr>
        <p:spPr>
          <a:xfrm>
            <a:off x="5685878" y="549091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4560B-684D-4044-36B8-AED1F43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88AA9-A95D-52D7-AEEB-2314CB7D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8C811-20F2-FB0A-9022-57939BC6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684137-FB9A-FD44-7D3D-7CD2677C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112EF-DD48-87B0-FA21-1DDB0FC07369}"/>
              </a:ext>
            </a:extLst>
          </p:cNvPr>
          <p:cNvSpPr txBox="1"/>
          <p:nvPr/>
        </p:nvSpPr>
        <p:spPr>
          <a:xfrm>
            <a:off x="1537970" y="1396969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1% of 100 = 1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1% of 400 = 4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61217-F04F-B24E-C90D-550511274609}"/>
              </a:ext>
            </a:extLst>
          </p:cNvPr>
          <p:cNvSpPr txBox="1"/>
          <p:nvPr/>
        </p:nvSpPr>
        <p:spPr>
          <a:xfrm>
            <a:off x="1820103" y="4158817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 calculate 1% of a number, 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divide the number by ___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C0EAB-E12E-C9ED-F102-027ABF9B3CDA}"/>
              </a:ext>
            </a:extLst>
          </p:cNvPr>
          <p:cNvSpPr/>
          <p:nvPr/>
        </p:nvSpPr>
        <p:spPr>
          <a:xfrm>
            <a:off x="2674503" y="35067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32175-5768-C2E9-215A-E6F335F40870}"/>
              </a:ext>
            </a:extLst>
          </p:cNvPr>
          <p:cNvSpPr/>
          <p:nvPr/>
        </p:nvSpPr>
        <p:spPr>
          <a:xfrm>
            <a:off x="6647118" y="5088263"/>
            <a:ext cx="121520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C031D-92C2-389E-CA51-1374DD67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920083" y="1673075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1% of 200 = 2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04638" y="2639220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35422" y="2421639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4% = 8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554022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AC25E76F-ECC5-C6E5-F439-2A5FB87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" y="2628491"/>
            <a:ext cx="1510926" cy="1510926"/>
          </a:xfrm>
          <a:prstGeom prst="rect">
            <a:avLst/>
          </a:prstGeom>
        </p:spPr>
      </p:pic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643521" y="2292986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4% of 200 = 8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71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4764414" y="1927615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4764414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1252B-F8BC-BD57-02B0-D81A23B0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4A20C5-AC63-F4BC-B4A6-B52DAB4D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B83149-81F4-6DF9-F39F-692F9BD76BF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3% of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$800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84665C9-B958-0BC5-ED7D-1C264384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633AE-63B3-C033-CAC9-FF987ED11CBE}"/>
              </a:ext>
            </a:extLst>
          </p:cNvPr>
          <p:cNvSpPr txBox="1"/>
          <p:nvPr/>
        </p:nvSpPr>
        <p:spPr>
          <a:xfrm>
            <a:off x="2546525" y="2105783"/>
            <a:ext cx="4283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1% of $800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52E2D-16EB-602F-1682-1592E045984E}"/>
              </a:ext>
            </a:extLst>
          </p:cNvPr>
          <p:cNvSpPr txBox="1"/>
          <p:nvPr/>
        </p:nvSpPr>
        <p:spPr>
          <a:xfrm>
            <a:off x="2546525" y="3709296"/>
            <a:ext cx="4349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3% of $800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A0CB828E-DBE1-6756-D8F4-C9C6A089CE6C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B65FD-0EC3-D274-7277-22414652DA2B}"/>
              </a:ext>
            </a:extLst>
          </p:cNvPr>
          <p:cNvSpPr/>
          <p:nvPr/>
        </p:nvSpPr>
        <p:spPr>
          <a:xfrm>
            <a:off x="5026671" y="1936972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$8</a:t>
            </a:r>
            <a:endParaRPr lang="en-US" sz="4400" b="1" cap="none" spc="0" dirty="0">
              <a:ln w="28575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AF011-F077-FCB2-9435-40DE24FB06D6}"/>
              </a:ext>
            </a:extLst>
          </p:cNvPr>
          <p:cNvSpPr/>
          <p:nvPr/>
        </p:nvSpPr>
        <p:spPr>
          <a:xfrm>
            <a:off x="5132162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$24</a:t>
            </a:r>
            <a:endParaRPr lang="en-US" sz="4400" b="1" cap="none" spc="0" dirty="0">
              <a:ln w="28575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01E7CB-98E7-CD7C-56A2-D0059A88A380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9595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8827" y="1709163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8827" y="2682502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8827" y="3655841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8827" y="4629180"/>
            <a:ext cx="10063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5% of 400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1% of 8000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8165967" y="1752620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30203" y="2734453"/>
            <a:ext cx="10588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85552" y="3699298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85552" y="4687074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9% of 900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4% of 2000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2% of 50 = </a:t>
            </a:r>
          </a:p>
        </p:txBody>
      </p:sp>
    </p:spTree>
    <p:extLst>
      <p:ext uri="{BB962C8B-B14F-4D97-AF65-F5344CB8AC3E}">
        <p14:creationId xmlns:p14="http://schemas.microsoft.com/office/powerpoint/2010/main" val="22363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1390</TotalTime>
  <Words>560</Words>
  <Application>Microsoft Office PowerPoint</Application>
  <PresentationFormat>On-screen Show (4:3)</PresentationFormat>
  <Paragraphs>367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2026-02-10T21:37:18Z</dcterms:modified>
  <cp:category/>
</cp:coreProperties>
</file>