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5" r:id="rId3"/>
    <p:sldId id="268" r:id="rId4"/>
    <p:sldId id="269" r:id="rId5"/>
    <p:sldId id="330" r:id="rId6"/>
    <p:sldId id="331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960017" y="221092"/>
            <a:ext cx="38539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 Back 1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FFEB25-9D5C-D9B3-A739-65301DE8D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0099" y="2593938"/>
            <a:ext cx="3845670" cy="350557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77345" y="6303219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EE5B996-9105-2206-125C-22861806A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7B1DFA-5092-DF83-8C30-BC2D622BF259}"/>
              </a:ext>
            </a:extLst>
          </p:cNvPr>
          <p:cNvSpPr txBox="1"/>
          <p:nvPr/>
        </p:nvSpPr>
        <p:spPr>
          <a:xfrm>
            <a:off x="540770" y="355261"/>
            <a:ext cx="8991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Let’s count back in </a:t>
            </a:r>
          </a:p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ones from 10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 yellow line with black background&#10;&#10;AI-generated content may be incorrect.">
            <a:extLst>
              <a:ext uri="{FF2B5EF4-FFF2-40B4-BE49-F238E27FC236}">
                <a16:creationId xmlns:a16="http://schemas.microsoft.com/office/drawing/2014/main" id="{9F7246D7-85D7-8D40-8152-84E06BF6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l="15478" r="12818" b="40055"/>
          <a:stretch>
            <a:fillRect/>
          </a:stretch>
        </p:blipFill>
        <p:spPr>
          <a:xfrm>
            <a:off x="560436" y="2774074"/>
            <a:ext cx="8091950" cy="13364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CC6B6-447F-1030-317A-DA0396E11F5A}"/>
              </a:ext>
            </a:extLst>
          </p:cNvPr>
          <p:cNvSpPr/>
          <p:nvPr/>
        </p:nvSpPr>
        <p:spPr>
          <a:xfrm>
            <a:off x="212621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FB567-539B-2FB4-7F24-DC4406C53B99}"/>
              </a:ext>
            </a:extLst>
          </p:cNvPr>
          <p:cNvSpPr/>
          <p:nvPr/>
        </p:nvSpPr>
        <p:spPr>
          <a:xfrm>
            <a:off x="947226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C4F68F-828D-A6A1-6481-360C2B388268}"/>
              </a:ext>
            </a:extLst>
          </p:cNvPr>
          <p:cNvSpPr/>
          <p:nvPr/>
        </p:nvSpPr>
        <p:spPr>
          <a:xfrm>
            <a:off x="179229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6B0EB-3072-CF95-A32C-3A1DEDA9D926}"/>
              </a:ext>
            </a:extLst>
          </p:cNvPr>
          <p:cNvSpPr/>
          <p:nvPr/>
        </p:nvSpPr>
        <p:spPr>
          <a:xfrm>
            <a:off x="259844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542071-A415-CCC8-D5B1-D321C18CA9A7}"/>
              </a:ext>
            </a:extLst>
          </p:cNvPr>
          <p:cNvSpPr/>
          <p:nvPr/>
        </p:nvSpPr>
        <p:spPr>
          <a:xfrm>
            <a:off x="3374892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EEEC33-96DF-0A63-A948-FB3519312901}"/>
              </a:ext>
            </a:extLst>
          </p:cNvPr>
          <p:cNvSpPr/>
          <p:nvPr/>
        </p:nvSpPr>
        <p:spPr>
          <a:xfrm>
            <a:off x="42149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62541-96EB-E15C-D6B7-4F632ACEA2C9}"/>
              </a:ext>
            </a:extLst>
          </p:cNvPr>
          <p:cNvSpPr/>
          <p:nvPr/>
        </p:nvSpPr>
        <p:spPr>
          <a:xfrm>
            <a:off x="5023180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C79431-904A-66E5-6FC1-8C10A190834D}"/>
              </a:ext>
            </a:extLst>
          </p:cNvPr>
          <p:cNvSpPr/>
          <p:nvPr/>
        </p:nvSpPr>
        <p:spPr>
          <a:xfrm>
            <a:off x="5811044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B2C070-AB08-1B89-DBA0-386B55245B1D}"/>
              </a:ext>
            </a:extLst>
          </p:cNvPr>
          <p:cNvSpPr/>
          <p:nvPr/>
        </p:nvSpPr>
        <p:spPr>
          <a:xfrm>
            <a:off x="6564833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E7C03C-75E7-77AD-9CA1-3492D46A9B61}"/>
              </a:ext>
            </a:extLst>
          </p:cNvPr>
          <p:cNvSpPr/>
          <p:nvPr/>
        </p:nvSpPr>
        <p:spPr>
          <a:xfrm>
            <a:off x="8140433" y="4119287"/>
            <a:ext cx="7909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619652-6507-D944-2807-FD8E63B79BF3}"/>
              </a:ext>
            </a:extLst>
          </p:cNvPr>
          <p:cNvSpPr/>
          <p:nvPr/>
        </p:nvSpPr>
        <p:spPr>
          <a:xfrm>
            <a:off x="7351707" y="4119287"/>
            <a:ext cx="695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36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36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88D21FB9-22E5-FA12-0A40-13BB85D25340}"/>
              </a:ext>
            </a:extLst>
          </p:cNvPr>
          <p:cNvSpPr/>
          <p:nvPr/>
        </p:nvSpPr>
        <p:spPr>
          <a:xfrm flipH="1">
            <a:off x="516890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7974B6EE-B70A-05DE-9797-D57A66CEC4B2}"/>
              </a:ext>
            </a:extLst>
          </p:cNvPr>
          <p:cNvSpPr/>
          <p:nvPr/>
        </p:nvSpPr>
        <p:spPr>
          <a:xfrm flipH="1">
            <a:off x="1314559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rrow: Circular 25">
            <a:extLst>
              <a:ext uri="{FF2B5EF4-FFF2-40B4-BE49-F238E27FC236}">
                <a16:creationId xmlns:a16="http://schemas.microsoft.com/office/drawing/2014/main" id="{ED40FE4C-8D62-261A-F164-C04D8241BA6A}"/>
              </a:ext>
            </a:extLst>
          </p:cNvPr>
          <p:cNvSpPr/>
          <p:nvPr/>
        </p:nvSpPr>
        <p:spPr>
          <a:xfrm flipH="1">
            <a:off x="368895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Arrow: Circular 26">
            <a:extLst>
              <a:ext uri="{FF2B5EF4-FFF2-40B4-BE49-F238E27FC236}">
                <a16:creationId xmlns:a16="http://schemas.microsoft.com/office/drawing/2014/main" id="{F59AFCD7-4785-D263-6569-D6387A074131}"/>
              </a:ext>
            </a:extLst>
          </p:cNvPr>
          <p:cNvSpPr/>
          <p:nvPr/>
        </p:nvSpPr>
        <p:spPr>
          <a:xfrm flipH="1">
            <a:off x="2890233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Arrow: Circular 27">
            <a:extLst>
              <a:ext uri="{FF2B5EF4-FFF2-40B4-BE49-F238E27FC236}">
                <a16:creationId xmlns:a16="http://schemas.microsoft.com/office/drawing/2014/main" id="{7B16BA19-80A5-BBFA-0960-AFEBE54867B9}"/>
              </a:ext>
            </a:extLst>
          </p:cNvPr>
          <p:cNvSpPr/>
          <p:nvPr/>
        </p:nvSpPr>
        <p:spPr>
          <a:xfrm flipH="1">
            <a:off x="2102396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Arrow: Circular 28">
            <a:extLst>
              <a:ext uri="{FF2B5EF4-FFF2-40B4-BE49-F238E27FC236}">
                <a16:creationId xmlns:a16="http://schemas.microsoft.com/office/drawing/2014/main" id="{E1162821-EBD6-2BED-79D1-41B14FD37DF0}"/>
              </a:ext>
            </a:extLst>
          </p:cNvPr>
          <p:cNvSpPr/>
          <p:nvPr/>
        </p:nvSpPr>
        <p:spPr>
          <a:xfrm flipH="1">
            <a:off x="5273408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Arrow: Circular 29">
            <a:extLst>
              <a:ext uri="{FF2B5EF4-FFF2-40B4-BE49-F238E27FC236}">
                <a16:creationId xmlns:a16="http://schemas.microsoft.com/office/drawing/2014/main" id="{39D5439C-93F9-CFAD-629A-11A2484539B5}"/>
              </a:ext>
            </a:extLst>
          </p:cNvPr>
          <p:cNvSpPr/>
          <p:nvPr/>
        </p:nvSpPr>
        <p:spPr>
          <a:xfrm flipH="1">
            <a:off x="764675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Arrow: Circular 30">
            <a:extLst>
              <a:ext uri="{FF2B5EF4-FFF2-40B4-BE49-F238E27FC236}">
                <a16:creationId xmlns:a16="http://schemas.microsoft.com/office/drawing/2014/main" id="{56BB7514-DAC1-28B5-BB7B-3BCB722F538B}"/>
              </a:ext>
            </a:extLst>
          </p:cNvPr>
          <p:cNvSpPr/>
          <p:nvPr/>
        </p:nvSpPr>
        <p:spPr>
          <a:xfrm flipH="1">
            <a:off x="4465907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EE3E277-F56B-21E9-B7E8-CC6D37C9C7DD}"/>
              </a:ext>
            </a:extLst>
          </p:cNvPr>
          <p:cNvSpPr/>
          <p:nvPr/>
        </p:nvSpPr>
        <p:spPr>
          <a:xfrm flipH="1">
            <a:off x="6061245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Arrow: Circular 32">
            <a:extLst>
              <a:ext uri="{FF2B5EF4-FFF2-40B4-BE49-F238E27FC236}">
                <a16:creationId xmlns:a16="http://schemas.microsoft.com/office/drawing/2014/main" id="{BC6BA16C-0FBB-C70E-1FA3-9C8DD118D203}"/>
              </a:ext>
            </a:extLst>
          </p:cNvPr>
          <p:cNvSpPr/>
          <p:nvPr/>
        </p:nvSpPr>
        <p:spPr>
          <a:xfrm flipH="1">
            <a:off x="6858914" y="3071603"/>
            <a:ext cx="981755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34A9D5DB-58A6-E174-C760-07AF9832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378295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977C5E3-7833-A69E-FAB1-7532F582A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AD0FE-7764-43AF-10D1-470E39A6E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597FF71-A3E4-FE69-DF0A-716A6163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A number on a line&#10;&#10;AI-generated content may be incorrect.">
            <a:extLst>
              <a:ext uri="{FF2B5EF4-FFF2-40B4-BE49-F238E27FC236}">
                <a16:creationId xmlns:a16="http://schemas.microsoft.com/office/drawing/2014/main" id="{A7F6B0DB-6245-B7DF-1F50-C743337D192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-553074" y="1811592"/>
            <a:ext cx="10082989" cy="2455608"/>
          </a:xfrm>
          <a:prstGeom prst="rect">
            <a:avLst/>
          </a:prstGeom>
        </p:spPr>
      </p:pic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0098A0F-25BD-C60E-2D5B-7AC41E325D93}"/>
              </a:ext>
            </a:extLst>
          </p:cNvPr>
          <p:cNvSpPr/>
          <p:nvPr/>
        </p:nvSpPr>
        <p:spPr>
          <a:xfrm flipH="1">
            <a:off x="5905666" y="2218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F8CC7A-439F-3529-E2DD-7B95E595723C}"/>
              </a:ext>
            </a:extLst>
          </p:cNvPr>
          <p:cNvSpPr/>
          <p:nvPr/>
        </p:nvSpPr>
        <p:spPr>
          <a:xfrm>
            <a:off x="1649353" y="49088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712802-8069-7340-1894-A94DEE6CBAE6}"/>
              </a:ext>
            </a:extLst>
          </p:cNvPr>
          <p:cNvSpPr/>
          <p:nvPr/>
        </p:nvSpPr>
        <p:spPr>
          <a:xfrm>
            <a:off x="3814912" y="49060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2DDBC-E9F8-A2E5-BFF1-A21079CD4C56}"/>
              </a:ext>
            </a:extLst>
          </p:cNvPr>
          <p:cNvSpPr/>
          <p:nvPr/>
        </p:nvSpPr>
        <p:spPr>
          <a:xfrm>
            <a:off x="2738279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38D710-1147-FB10-C7D3-C11D1FE588CC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7FC795-48DD-1D34-D0A7-9EA5B9BFF9D2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8CFC7EA-A9D2-B1FD-1A5A-B9A05AFB7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057B65D-3962-6D24-6526-73638202B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0301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2652215" y="-331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1A673D-D7EC-0DDD-C0E0-3D2BB0E529FC}"/>
              </a:ext>
            </a:extLst>
          </p:cNvPr>
          <p:cNvSpPr/>
          <p:nvPr/>
        </p:nvSpPr>
        <p:spPr>
          <a:xfrm>
            <a:off x="5395754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334079" y="-713082"/>
            <a:ext cx="468723" cy="325483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E4406D-124D-091C-9E5D-C7AAEFF05898}"/>
              </a:ext>
            </a:extLst>
          </p:cNvPr>
          <p:cNvSpPr/>
          <p:nvPr/>
        </p:nvSpPr>
        <p:spPr>
          <a:xfrm>
            <a:off x="2946469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88A4F7-11EA-7A52-A205-3CD914B1A5CF}"/>
              </a:ext>
            </a:extLst>
          </p:cNvPr>
          <p:cNvSpPr/>
          <p:nvPr/>
        </p:nvSpPr>
        <p:spPr>
          <a:xfrm>
            <a:off x="3762897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68DDFD-D107-F276-8408-71C6448EAB18}"/>
              </a:ext>
            </a:extLst>
          </p:cNvPr>
          <p:cNvSpPr/>
          <p:nvPr/>
        </p:nvSpPr>
        <p:spPr>
          <a:xfrm>
            <a:off x="4579325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E30EF63-9040-4632-8434-4F6BD0DF6CD8}"/>
              </a:ext>
            </a:extLst>
          </p:cNvPr>
          <p:cNvGrpSpPr/>
          <p:nvPr/>
        </p:nvGrpSpPr>
        <p:grpSpPr>
          <a:xfrm>
            <a:off x="2962797" y="2125806"/>
            <a:ext cx="5317333" cy="3026509"/>
            <a:chOff x="2962797" y="2125806"/>
            <a:chExt cx="5317333" cy="30265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1583D4-89A2-AAE2-A4F0-9ED13C57FA04}"/>
                </a:ext>
              </a:extLst>
            </p:cNvPr>
            <p:cNvGrpSpPr/>
            <p:nvPr/>
          </p:nvGrpSpPr>
          <p:grpSpPr>
            <a:xfrm>
              <a:off x="2962797" y="2125806"/>
              <a:ext cx="2432957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5B97223-7A24-4214-606C-9ED6BAE6880F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A0D80FEA-0013-0B01-2A2D-4A229AC9490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3E3E27-2E52-04F6-9E7E-9C99F3EA23E1}"/>
                </a:ext>
              </a:extLst>
            </p:cNvPr>
            <p:cNvSpPr/>
            <p:nvPr/>
          </p:nvSpPr>
          <p:spPr>
            <a:xfrm>
              <a:off x="4653750" y="4067403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435A1-B540-D2EF-E3B5-7D5DA32CB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383559-62CB-F863-ACE6-6310E92D1B25}"/>
              </a:ext>
            </a:extLst>
          </p:cNvPr>
          <p:cNvSpPr/>
          <p:nvPr/>
        </p:nvSpPr>
        <p:spPr>
          <a:xfrm>
            <a:off x="2986934" y="72081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A0E96-E9B2-006D-679A-0643E2A9132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6 – 1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43A2C-9D9F-CF23-8926-70E57B892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4FADE064-E1B8-2A88-851A-897B54B69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AC0227C-2067-BC46-FAEF-10FEE11A3508}"/>
              </a:ext>
            </a:extLst>
          </p:cNvPr>
          <p:cNvSpPr/>
          <p:nvPr/>
        </p:nvSpPr>
        <p:spPr>
          <a:xfrm>
            <a:off x="4851468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0D7BA2C-9686-D6FB-44FB-A06103CE69DB}"/>
              </a:ext>
            </a:extLst>
          </p:cNvPr>
          <p:cNvSpPr/>
          <p:nvPr/>
        </p:nvSpPr>
        <p:spPr>
          <a:xfrm rot="5400000">
            <a:off x="4608943" y="-1450234"/>
            <a:ext cx="468723" cy="4893131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DDD045-2AA7-2B4F-BB3E-933577BD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D4CB93-264A-842F-540D-1CB909172504}"/>
              </a:ext>
            </a:extLst>
          </p:cNvPr>
          <p:cNvSpPr/>
          <p:nvPr/>
        </p:nvSpPr>
        <p:spPr>
          <a:xfrm>
            <a:off x="2402183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8A2AF0-04E9-54D3-2F08-A07411A08C92}"/>
              </a:ext>
            </a:extLst>
          </p:cNvPr>
          <p:cNvSpPr/>
          <p:nvPr/>
        </p:nvSpPr>
        <p:spPr>
          <a:xfrm>
            <a:off x="3218611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670BF-2EF1-2971-AA6B-3C4D666A21FB}"/>
              </a:ext>
            </a:extLst>
          </p:cNvPr>
          <p:cNvSpPr/>
          <p:nvPr/>
        </p:nvSpPr>
        <p:spPr>
          <a:xfrm>
            <a:off x="4035039" y="1338375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7D15EB-53EA-D809-FA01-88F090A71744}"/>
              </a:ext>
            </a:extLst>
          </p:cNvPr>
          <p:cNvGrpSpPr/>
          <p:nvPr/>
        </p:nvGrpSpPr>
        <p:grpSpPr>
          <a:xfrm>
            <a:off x="2418511" y="2313628"/>
            <a:ext cx="5879005" cy="2881623"/>
            <a:chOff x="2418511" y="2313628"/>
            <a:chExt cx="5879005" cy="28816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FDBC923-B607-1EDD-12B6-420C811EC9D2}"/>
                </a:ext>
              </a:extLst>
            </p:cNvPr>
            <p:cNvGrpSpPr/>
            <p:nvPr/>
          </p:nvGrpSpPr>
          <p:grpSpPr>
            <a:xfrm>
              <a:off x="2418511" y="2313628"/>
              <a:ext cx="4054929" cy="1230470"/>
              <a:chOff x="2962797" y="2125806"/>
              <a:chExt cx="2432957" cy="123047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3133EB-FFF2-ACA1-2F3D-831947002E13}"/>
                  </a:ext>
                </a:extLst>
              </p:cNvPr>
              <p:cNvSpPr/>
              <p:nvPr/>
            </p:nvSpPr>
            <p:spPr>
              <a:xfrm>
                <a:off x="3677935" y="2594529"/>
                <a:ext cx="997237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5" name="Left Brace 4">
                <a:extLst>
                  <a:ext uri="{FF2B5EF4-FFF2-40B4-BE49-F238E27FC236}">
                    <a16:creationId xmlns:a16="http://schemas.microsoft.com/office/drawing/2014/main" id="{5883B215-14DC-501F-F282-CC8B590844B5}"/>
                  </a:ext>
                </a:extLst>
              </p:cNvPr>
              <p:cNvSpPr/>
              <p:nvPr/>
            </p:nvSpPr>
            <p:spPr>
              <a:xfrm rot="16200000">
                <a:off x="3944914" y="1143689"/>
                <a:ext cx="468723" cy="2432957"/>
              </a:xfrm>
              <a:prstGeom prst="leftBrace">
                <a:avLst>
                  <a:gd name="adj1" fmla="val 24048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2DBFF0-3188-044F-5658-211AD7EDBA2C}"/>
                </a:ext>
              </a:extLst>
            </p:cNvPr>
            <p:cNvSpPr/>
            <p:nvPr/>
          </p:nvSpPr>
          <p:spPr>
            <a:xfrm>
              <a:off x="4671136" y="4110339"/>
              <a:ext cx="3626380" cy="108491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600" b="1" dirty="0">
                  <a:ln w="3810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5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091CE9-1F72-6488-D8D8-F42C1C0E90EC}"/>
              </a:ext>
            </a:extLst>
          </p:cNvPr>
          <p:cNvSpPr/>
          <p:nvPr/>
        </p:nvSpPr>
        <p:spPr>
          <a:xfrm>
            <a:off x="6484326" y="1344456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E540E7-49A4-CAD1-37CD-DB07D9390AD5}"/>
              </a:ext>
            </a:extLst>
          </p:cNvPr>
          <p:cNvSpPr/>
          <p:nvPr/>
        </p:nvSpPr>
        <p:spPr>
          <a:xfrm>
            <a:off x="5667897" y="1344456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1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4 - 1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682262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7 - 1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8 - 1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5 - 1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682262" y="24311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682261" y="3401055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682262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682262" y="54509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54402" y="2175496"/>
            <a:ext cx="877529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When you subtract 1, you move one step back on the number line.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136058" y="4529121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</TotalTime>
  <Words>138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28</cp:revision>
  <dcterms:created xsi:type="dcterms:W3CDTF">2013-01-27T09:14:16Z</dcterms:created>
  <dcterms:modified xsi:type="dcterms:W3CDTF">2026-01-06T10:38:29Z</dcterms:modified>
  <cp:category/>
</cp:coreProperties>
</file>