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3" r:id="rId3"/>
    <p:sldId id="298" r:id="rId4"/>
    <p:sldId id="302" r:id="rId5"/>
    <p:sldId id="288" r:id="rId6"/>
    <p:sldId id="303" r:id="rId7"/>
    <p:sldId id="28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18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6A9ACB-BBF6-4005-5161-799A4FD36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6916" y="2170873"/>
            <a:ext cx="4011562" cy="365679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18856" y="625967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231809-2F21-34A9-D14A-F641CBCDE9DB}"/>
              </a:ext>
            </a:extLst>
          </p:cNvPr>
          <p:cNvSpPr/>
          <p:nvPr/>
        </p:nvSpPr>
        <p:spPr>
          <a:xfrm>
            <a:off x="2075308" y="166940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x2 tables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chant the x2 tables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">
            <a:extLst>
              <a:ext uri="{FF2B5EF4-FFF2-40B4-BE49-F238E27FC236}">
                <a16:creationId xmlns:a16="http://schemas.microsoft.com/office/drawing/2014/main" id="{686A9CC8-AC1F-2667-3D25-426B248F0625}"/>
              </a:ext>
            </a:extLst>
          </p:cNvPr>
          <p:cNvGraphicFramePr>
            <a:graphicFrameLocks noGrp="1"/>
          </p:cNvGraphicFramePr>
          <p:nvPr/>
        </p:nvGraphicFramePr>
        <p:xfrm>
          <a:off x="1325592" y="2672367"/>
          <a:ext cx="6492816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68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110407803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876597984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525D3204-4767-A0AA-1BE0-116056313617}"/>
              </a:ext>
            </a:extLst>
          </p:cNvPr>
          <p:cNvSpPr txBox="1"/>
          <p:nvPr/>
        </p:nvSpPr>
        <p:spPr>
          <a:xfrm>
            <a:off x="96485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17F92-B2F0-C9E2-4BAB-0EB3FE78D777}"/>
                  </a:ext>
                </a:extLst>
              </p:cNvPr>
              <p:cNvSpPr txBox="1"/>
              <p:nvPr/>
            </p:nvSpPr>
            <p:spPr>
              <a:xfrm>
                <a:off x="964855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0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17F92-B2F0-C9E2-4BAB-0EB3FE78D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55" y="3241972"/>
                <a:ext cx="721471" cy="400110"/>
              </a:xfrm>
              <a:prstGeom prst="rect">
                <a:avLst/>
              </a:prstGeom>
              <a:blipFill>
                <a:blip r:embed="rId4"/>
                <a:stretch>
                  <a:fillRect l="-5882" t="-9231" r="-588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D12A0AA-0279-9021-1240-3F6076AD0CA8}"/>
              </a:ext>
            </a:extLst>
          </p:cNvPr>
          <p:cNvSpPr txBox="1"/>
          <p:nvPr/>
        </p:nvSpPr>
        <p:spPr>
          <a:xfrm>
            <a:off x="150832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F36A5-30EA-8916-1EEE-A7295087DC78}"/>
                  </a:ext>
                </a:extLst>
              </p:cNvPr>
              <p:cNvSpPr txBox="1"/>
              <p:nvPr/>
            </p:nvSpPr>
            <p:spPr>
              <a:xfrm>
                <a:off x="1502569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F36A5-30EA-8916-1EEE-A7295087D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569" y="3510618"/>
                <a:ext cx="721471" cy="400110"/>
              </a:xfrm>
              <a:prstGeom prst="rect">
                <a:avLst/>
              </a:prstGeom>
              <a:blipFill>
                <a:blip r:embed="rId5"/>
                <a:stretch>
                  <a:fillRect l="-3361" t="-9091" r="-2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AF9B440-2105-4B11-A052-24A1C7EC2C2E}"/>
              </a:ext>
            </a:extLst>
          </p:cNvPr>
          <p:cNvSpPr txBox="1"/>
          <p:nvPr/>
        </p:nvSpPr>
        <p:spPr>
          <a:xfrm>
            <a:off x="205178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0A4572-8160-4C3B-A0CB-1D156AE03888}"/>
                  </a:ext>
                </a:extLst>
              </p:cNvPr>
              <p:cNvSpPr txBox="1"/>
              <p:nvPr/>
            </p:nvSpPr>
            <p:spPr>
              <a:xfrm>
                <a:off x="2046034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0A4572-8160-4C3B-A0CB-1D156AE0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034" y="3241972"/>
                <a:ext cx="721471" cy="400110"/>
              </a:xfrm>
              <a:prstGeom prst="rect">
                <a:avLst/>
              </a:prstGeom>
              <a:blipFill>
                <a:blip r:embed="rId6"/>
                <a:stretch>
                  <a:fillRect l="-6780" t="-9231" r="-593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FC9ACC1-E9D5-F4F7-8292-F8A1B7AA1475}"/>
              </a:ext>
            </a:extLst>
          </p:cNvPr>
          <p:cNvSpPr txBox="1"/>
          <p:nvPr/>
        </p:nvSpPr>
        <p:spPr>
          <a:xfrm>
            <a:off x="259525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D7E1A-70A9-6D55-4EEB-912FBBAEEC23}"/>
                  </a:ext>
                </a:extLst>
              </p:cNvPr>
              <p:cNvSpPr txBox="1"/>
              <p:nvPr/>
            </p:nvSpPr>
            <p:spPr>
              <a:xfrm>
                <a:off x="2583748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D7E1A-70A9-6D55-4EEB-912FBBAEE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748" y="3510618"/>
                <a:ext cx="721471" cy="400110"/>
              </a:xfrm>
              <a:prstGeom prst="rect">
                <a:avLst/>
              </a:prstGeom>
              <a:blipFill>
                <a:blip r:embed="rId7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4103530-19F2-3CA1-ADDA-42CDCF0051E4}"/>
              </a:ext>
            </a:extLst>
          </p:cNvPr>
          <p:cNvSpPr txBox="1"/>
          <p:nvPr/>
        </p:nvSpPr>
        <p:spPr>
          <a:xfrm>
            <a:off x="313871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A99B7C5-F4D5-7E7A-3832-77918ECF693E}"/>
                  </a:ext>
                </a:extLst>
              </p:cNvPr>
              <p:cNvSpPr txBox="1"/>
              <p:nvPr/>
            </p:nvSpPr>
            <p:spPr>
              <a:xfrm>
                <a:off x="3127213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A99B7C5-F4D5-7E7A-3832-77918ECF6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213" y="3241972"/>
                <a:ext cx="721471" cy="400110"/>
              </a:xfrm>
              <a:prstGeom prst="rect">
                <a:avLst/>
              </a:prstGeom>
              <a:blipFill>
                <a:blip r:embed="rId8"/>
                <a:stretch>
                  <a:fillRect l="-5932" t="-9231" r="-6780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10F2657-2C33-6124-AD77-7919A24AF7E8}"/>
              </a:ext>
            </a:extLst>
          </p:cNvPr>
          <p:cNvSpPr txBox="1"/>
          <p:nvPr/>
        </p:nvSpPr>
        <p:spPr>
          <a:xfrm>
            <a:off x="368218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6BCC1F-8043-5A69-9406-D16F02A53C16}"/>
                  </a:ext>
                </a:extLst>
              </p:cNvPr>
              <p:cNvSpPr txBox="1"/>
              <p:nvPr/>
            </p:nvSpPr>
            <p:spPr>
              <a:xfrm>
                <a:off x="3670678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5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6BCC1F-8043-5A69-9406-D16F02A53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678" y="3510618"/>
                <a:ext cx="721471" cy="400110"/>
              </a:xfrm>
              <a:prstGeom prst="rect">
                <a:avLst/>
              </a:prstGeom>
              <a:blipFill>
                <a:blip r:embed="rId9"/>
                <a:stretch>
                  <a:fillRect l="-5932" t="-9091" r="-678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97BBF20-F6B0-4934-D897-3478CFF47E48}"/>
              </a:ext>
            </a:extLst>
          </p:cNvPr>
          <p:cNvSpPr txBox="1"/>
          <p:nvPr/>
        </p:nvSpPr>
        <p:spPr>
          <a:xfrm>
            <a:off x="422564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B99C76-9F39-3605-9AA5-A2576D3CB459}"/>
                  </a:ext>
                </a:extLst>
              </p:cNvPr>
              <p:cNvSpPr txBox="1"/>
              <p:nvPr/>
            </p:nvSpPr>
            <p:spPr>
              <a:xfrm>
                <a:off x="4214143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6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B99C76-9F39-3605-9AA5-A2576D3CB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143" y="3241972"/>
                <a:ext cx="721471" cy="400110"/>
              </a:xfrm>
              <a:prstGeom prst="rect">
                <a:avLst/>
              </a:prstGeom>
              <a:blipFill>
                <a:blip r:embed="rId10"/>
                <a:stretch>
                  <a:fillRect l="-5882" t="-9231" r="-588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F73E0B4E-65E5-288A-1520-F151CA4A7CC9}"/>
              </a:ext>
            </a:extLst>
          </p:cNvPr>
          <p:cNvSpPr txBox="1"/>
          <p:nvPr/>
        </p:nvSpPr>
        <p:spPr>
          <a:xfrm>
            <a:off x="476911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E37612-CDF6-5BD5-8A26-9D6B4C2CD4E2}"/>
                  </a:ext>
                </a:extLst>
              </p:cNvPr>
              <p:cNvSpPr txBox="1"/>
              <p:nvPr/>
            </p:nvSpPr>
            <p:spPr>
              <a:xfrm>
                <a:off x="4751857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7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E37612-CDF6-5BD5-8A26-9D6B4C2CD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857" y="3510618"/>
                <a:ext cx="721471" cy="400110"/>
              </a:xfrm>
              <a:prstGeom prst="rect">
                <a:avLst/>
              </a:prstGeom>
              <a:blipFill>
                <a:blip r:embed="rId11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CA3B858D-BF1C-7626-740B-DF884AFE0789}"/>
              </a:ext>
            </a:extLst>
          </p:cNvPr>
          <p:cNvSpPr txBox="1"/>
          <p:nvPr/>
        </p:nvSpPr>
        <p:spPr>
          <a:xfrm>
            <a:off x="531257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F6459C2-FF56-00D8-2D37-7B6BEC46AD8E}"/>
                  </a:ext>
                </a:extLst>
              </p:cNvPr>
              <p:cNvSpPr txBox="1"/>
              <p:nvPr/>
            </p:nvSpPr>
            <p:spPr>
              <a:xfrm>
                <a:off x="5295322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8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F6459C2-FF56-00D8-2D37-7B6BEC46A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322" y="3241972"/>
                <a:ext cx="721471" cy="400110"/>
              </a:xfrm>
              <a:prstGeom prst="rect">
                <a:avLst/>
              </a:prstGeom>
              <a:blipFill>
                <a:blip r:embed="rId12"/>
                <a:stretch>
                  <a:fillRect l="-6780" t="-9231" r="-593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CE55743E-7EA0-43D4-C24E-01D577B85981}"/>
              </a:ext>
            </a:extLst>
          </p:cNvPr>
          <p:cNvSpPr txBox="1"/>
          <p:nvPr/>
        </p:nvSpPr>
        <p:spPr>
          <a:xfrm>
            <a:off x="585604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4FB612-3962-646F-0063-E2305E0DD41C}"/>
                  </a:ext>
                </a:extLst>
              </p:cNvPr>
              <p:cNvSpPr txBox="1"/>
              <p:nvPr/>
            </p:nvSpPr>
            <p:spPr>
              <a:xfrm>
                <a:off x="5833036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9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4FB612-3962-646F-0063-E2305E0DD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036" y="3510618"/>
                <a:ext cx="721471" cy="400110"/>
              </a:xfrm>
              <a:prstGeom prst="rect">
                <a:avLst/>
              </a:prstGeom>
              <a:blipFill>
                <a:blip r:embed="rId13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75F690C3-5AA4-A3A2-A5AA-D4AAB772FB4F}"/>
              </a:ext>
            </a:extLst>
          </p:cNvPr>
          <p:cNvSpPr txBox="1"/>
          <p:nvPr/>
        </p:nvSpPr>
        <p:spPr>
          <a:xfrm>
            <a:off x="639950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2209A63-FA87-E776-B56B-FE954A138BF4}"/>
                  </a:ext>
                </a:extLst>
              </p:cNvPr>
              <p:cNvSpPr txBox="1"/>
              <p:nvPr/>
            </p:nvSpPr>
            <p:spPr>
              <a:xfrm>
                <a:off x="6336244" y="3241972"/>
                <a:ext cx="8121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10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2209A63-FA87-E776-B56B-FE954A138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244" y="3241972"/>
                <a:ext cx="812178" cy="400110"/>
              </a:xfrm>
              <a:prstGeom prst="rect">
                <a:avLst/>
              </a:prstGeom>
              <a:blipFill>
                <a:blip r:embed="rId14"/>
                <a:stretch>
                  <a:fillRect l="-6716" t="-9231" r="-6716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87F32DFD-146F-C095-D600-981DA314D86E}"/>
              </a:ext>
            </a:extLst>
          </p:cNvPr>
          <p:cNvSpPr txBox="1"/>
          <p:nvPr/>
        </p:nvSpPr>
        <p:spPr>
          <a:xfrm>
            <a:off x="694297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8DC3EA-B374-AD51-E805-BF2EEA9BF9C9}"/>
                  </a:ext>
                </a:extLst>
              </p:cNvPr>
              <p:cNvSpPr txBox="1"/>
              <p:nvPr/>
            </p:nvSpPr>
            <p:spPr>
              <a:xfrm>
                <a:off x="6873958" y="3510618"/>
                <a:ext cx="8121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8DC3EA-B374-AD51-E805-BF2EEA9BF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958" y="3510618"/>
                <a:ext cx="812178" cy="400110"/>
              </a:xfrm>
              <a:prstGeom prst="rect">
                <a:avLst/>
              </a:prstGeom>
              <a:blipFill>
                <a:blip r:embed="rId15"/>
                <a:stretch>
                  <a:fillRect l="-5263" t="-9091" r="-3759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459F4A6B-3886-82CC-2C3D-673259B22EEB}"/>
              </a:ext>
            </a:extLst>
          </p:cNvPr>
          <p:cNvSpPr txBox="1"/>
          <p:nvPr/>
        </p:nvSpPr>
        <p:spPr>
          <a:xfrm>
            <a:off x="7463432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F79865-767D-F0B1-05F3-8FD80B9992FF}"/>
                  </a:ext>
                </a:extLst>
              </p:cNvPr>
              <p:cNvSpPr txBox="1"/>
              <p:nvPr/>
            </p:nvSpPr>
            <p:spPr>
              <a:xfrm>
                <a:off x="7394419" y="3241972"/>
                <a:ext cx="8581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12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F79865-767D-F0B1-05F3-8FD80B999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419" y="3241972"/>
                <a:ext cx="858184" cy="400110"/>
              </a:xfrm>
              <a:prstGeom prst="rect">
                <a:avLst/>
              </a:prstGeom>
              <a:blipFill>
                <a:blip r:embed="rId16"/>
                <a:stretch>
                  <a:fillRect l="-3546" t="-9231" r="-4255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4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26B4F5-F4BD-4F53-E0B2-0C0A9C03E3B8}"/>
              </a:ext>
            </a:extLst>
          </p:cNvPr>
          <p:cNvSpPr txBox="1"/>
          <p:nvPr/>
        </p:nvSpPr>
        <p:spPr>
          <a:xfrm>
            <a:off x="2078740" y="254403"/>
            <a:ext cx="6002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multiplication is shown in the picture?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654284-5254-2C15-661D-EEB4CFF7B2DF}"/>
              </a:ext>
            </a:extLst>
          </p:cNvPr>
          <p:cNvGrpSpPr/>
          <p:nvPr/>
        </p:nvGrpSpPr>
        <p:grpSpPr>
          <a:xfrm>
            <a:off x="2865857" y="5667465"/>
            <a:ext cx="3896089" cy="527988"/>
            <a:chOff x="3231097" y="4459772"/>
            <a:chExt cx="3896089" cy="52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/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90F3D1-9D74-652D-E6BD-E3BAD3D7A9A2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AF03EB-3ED3-7EFF-0C33-B06184D40F58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6FEA65-A4B7-C7BC-6E39-E30387FA4C69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72B33D2-1DE9-C03F-7923-3F00E53A781B}"/>
              </a:ext>
            </a:extLst>
          </p:cNvPr>
          <p:cNvSpPr txBox="1"/>
          <p:nvPr/>
        </p:nvSpPr>
        <p:spPr>
          <a:xfrm>
            <a:off x="2422689" y="3746497"/>
            <a:ext cx="7574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are ___ groups.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In each group there are ___ sweets</a:t>
            </a:r>
            <a:r>
              <a:rPr lang="en-GB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AA4DFCF-4FB2-01AE-0FBC-7B604222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81D4B2A-8C20-CAA2-E3EA-83E1BCD2D3A7}"/>
              </a:ext>
            </a:extLst>
          </p:cNvPr>
          <p:cNvSpPr txBox="1"/>
          <p:nvPr/>
        </p:nvSpPr>
        <p:spPr>
          <a:xfrm>
            <a:off x="4346697" y="364222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A078E2-C381-57F9-02AC-FC2EB14457BD}"/>
              </a:ext>
            </a:extLst>
          </p:cNvPr>
          <p:cNvSpPr txBox="1"/>
          <p:nvPr/>
        </p:nvSpPr>
        <p:spPr>
          <a:xfrm>
            <a:off x="6649963" y="4475183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8EF091-1B5D-D78D-9C38-D1B53AF50630}"/>
              </a:ext>
            </a:extLst>
          </p:cNvPr>
          <p:cNvSpPr txBox="1"/>
          <p:nvPr/>
        </p:nvSpPr>
        <p:spPr>
          <a:xfrm>
            <a:off x="3473982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859CAE-3E04-FE16-8086-006AE1167415}"/>
              </a:ext>
            </a:extLst>
          </p:cNvPr>
          <p:cNvSpPr txBox="1"/>
          <p:nvPr/>
        </p:nvSpPr>
        <p:spPr>
          <a:xfrm>
            <a:off x="4528374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7F3597-C49E-6905-ABD8-CEFFDFB377C2}"/>
              </a:ext>
            </a:extLst>
          </p:cNvPr>
          <p:cNvSpPr txBox="1"/>
          <p:nvPr/>
        </p:nvSpPr>
        <p:spPr>
          <a:xfrm>
            <a:off x="5493389" y="56366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D1D2E-B1A9-63FE-D569-FE101F1FF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13" y="1314924"/>
            <a:ext cx="2658466" cy="2658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9F142-9CEF-D576-8B12-7F68BAD8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284" y="1298227"/>
            <a:ext cx="2658466" cy="26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3F7A6-2BCD-083F-D245-ADE778E77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3EEB1F3-6D0B-E5D4-337D-AC7519654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2D35FD3-4A72-E1EA-4150-D591604F84DE}"/>
              </a:ext>
            </a:extLst>
          </p:cNvPr>
          <p:cNvSpPr txBox="1"/>
          <p:nvPr/>
        </p:nvSpPr>
        <p:spPr>
          <a:xfrm>
            <a:off x="2078740" y="254403"/>
            <a:ext cx="6002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multiplication is shown in the picture?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A17D93-FE6C-2D0D-F41A-5B0267ED6DAF}"/>
              </a:ext>
            </a:extLst>
          </p:cNvPr>
          <p:cNvGrpSpPr/>
          <p:nvPr/>
        </p:nvGrpSpPr>
        <p:grpSpPr>
          <a:xfrm>
            <a:off x="2865857" y="5667465"/>
            <a:ext cx="3896089" cy="527988"/>
            <a:chOff x="3231097" y="4459772"/>
            <a:chExt cx="3896089" cy="5279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2F4E2CE-0CA6-1A9C-DD13-07F924B0C6DE}"/>
                    </a:ext>
                  </a:extLst>
                </p:cNvPr>
                <p:cNvSpPr txBox="1"/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2F4E2CE-0CA6-1A9C-DD13-07F924B0C6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482FB3-2F3F-B0A1-C491-2B44EE8EBD13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8D6E848-B6AF-6EA0-5AC4-D47EC7143166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F3323B-BA1A-7009-8F0A-46CB4C1C0524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625AD7D-F1CD-53F8-7EC9-E50B453F7168}"/>
              </a:ext>
            </a:extLst>
          </p:cNvPr>
          <p:cNvSpPr txBox="1"/>
          <p:nvPr/>
        </p:nvSpPr>
        <p:spPr>
          <a:xfrm>
            <a:off x="2422689" y="3746497"/>
            <a:ext cx="7574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are ___ groups.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In each group there are ___ sweets</a:t>
            </a:r>
            <a:r>
              <a:rPr lang="en-GB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5FB0243-012C-46D1-7545-0144DFF77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7A09BD-0D7E-87C7-107D-79BFA7E7B40A}"/>
              </a:ext>
            </a:extLst>
          </p:cNvPr>
          <p:cNvSpPr txBox="1"/>
          <p:nvPr/>
        </p:nvSpPr>
        <p:spPr>
          <a:xfrm>
            <a:off x="4346697" y="364222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9383D5-A69E-FBF4-6885-5ABCA175F794}"/>
              </a:ext>
            </a:extLst>
          </p:cNvPr>
          <p:cNvSpPr txBox="1"/>
          <p:nvPr/>
        </p:nvSpPr>
        <p:spPr>
          <a:xfrm>
            <a:off x="6649963" y="4475183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A17A5A-1F87-D8BD-8227-6DAECBE77430}"/>
              </a:ext>
            </a:extLst>
          </p:cNvPr>
          <p:cNvSpPr txBox="1"/>
          <p:nvPr/>
        </p:nvSpPr>
        <p:spPr>
          <a:xfrm>
            <a:off x="3473982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DBC3225-8BCF-B4F3-1272-7BE9F7DBD617}"/>
              </a:ext>
            </a:extLst>
          </p:cNvPr>
          <p:cNvSpPr txBox="1"/>
          <p:nvPr/>
        </p:nvSpPr>
        <p:spPr>
          <a:xfrm>
            <a:off x="4528374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E8E74F-8D92-431A-9283-345DA90D33BD}"/>
              </a:ext>
            </a:extLst>
          </p:cNvPr>
          <p:cNvSpPr txBox="1"/>
          <p:nvPr/>
        </p:nvSpPr>
        <p:spPr>
          <a:xfrm>
            <a:off x="5493389" y="56366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A3DBE-6A7C-EF2A-F55B-4ED32DC3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221" y="1164247"/>
            <a:ext cx="1987287" cy="2980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940B8-26B8-2B00-23BA-35E4CC8E9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660" y="1164247"/>
            <a:ext cx="1987287" cy="2980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CCA9D-081D-F685-921E-006277515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99" y="1164247"/>
            <a:ext cx="1987287" cy="29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284610" y="4656728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2</a:t>
                </a:r>
              </a:p>
              <a:p>
                <a:pPr algn="ctr"/>
                <a:endParaRPr lang="en-GB" sz="3200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10" y="4656728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716777" y="1394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DADA3C-A6E9-B1A4-1499-35BC80A49490}"/>
              </a:ext>
            </a:extLst>
          </p:cNvPr>
          <p:cNvGrpSpPr/>
          <p:nvPr/>
        </p:nvGrpSpPr>
        <p:grpSpPr>
          <a:xfrm>
            <a:off x="2844802" y="2449277"/>
            <a:ext cx="1724622" cy="1227782"/>
            <a:chOff x="2611404" y="1979366"/>
            <a:chExt cx="1724622" cy="12277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EBE5B6-5EAF-E6B5-BC12-FEBD7379FB71}"/>
                </a:ext>
              </a:extLst>
            </p:cNvPr>
            <p:cNvGrpSpPr/>
            <p:nvPr/>
          </p:nvGrpSpPr>
          <p:grpSpPr>
            <a:xfrm>
              <a:off x="2611404" y="1979366"/>
              <a:ext cx="1724622" cy="537691"/>
              <a:chOff x="2678911" y="1252765"/>
              <a:chExt cx="1157732" cy="360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087C189-BB1F-4D3E-BC91-C6EB457DD45D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C14E57D-F398-E9DF-2D7F-17D931AB11EC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1FA1B5F-9CD8-6704-5C44-29FC7902EE53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1E9DCE-CBFE-28A0-A3E6-33B97BC169EB}"/>
                </a:ext>
              </a:extLst>
            </p:cNvPr>
            <p:cNvGrpSpPr/>
            <p:nvPr/>
          </p:nvGrpSpPr>
          <p:grpSpPr>
            <a:xfrm>
              <a:off x="2611404" y="2669457"/>
              <a:ext cx="1724622" cy="537691"/>
              <a:chOff x="2678911" y="1252765"/>
              <a:chExt cx="1157732" cy="3600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5A35C14-D4E8-19F6-AA1A-24F26DA044CA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B8975AD-7275-95B3-BB81-3D4863AEFEDD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8F70FB0-4ACE-9C85-AA7A-DAC0EDDDF7A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88FFAC-981B-A984-3BCF-693D7723FB32}"/>
              </a:ext>
            </a:extLst>
          </p:cNvPr>
          <p:cNvGrpSpPr/>
          <p:nvPr/>
        </p:nvGrpSpPr>
        <p:grpSpPr>
          <a:xfrm rot="5400000">
            <a:off x="5487340" y="2136518"/>
            <a:ext cx="1724622" cy="1227782"/>
            <a:chOff x="2611404" y="1979366"/>
            <a:chExt cx="1724622" cy="12277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BE5CCE4-1790-C07A-3B65-0B78342830B2}"/>
                </a:ext>
              </a:extLst>
            </p:cNvPr>
            <p:cNvGrpSpPr/>
            <p:nvPr/>
          </p:nvGrpSpPr>
          <p:grpSpPr>
            <a:xfrm>
              <a:off x="2611404" y="1979366"/>
              <a:ext cx="1724622" cy="537691"/>
              <a:chOff x="2678911" y="1252765"/>
              <a:chExt cx="1157732" cy="3600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0D3DD5C-0218-7A00-6411-8479A5D809E2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12FA655-992A-C1B8-5D2E-9ACD36FDED3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0EBFFA8-CD87-E034-9346-F561E430F044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446AD87-3D18-A0A1-1BC8-886CF4155404}"/>
                </a:ext>
              </a:extLst>
            </p:cNvPr>
            <p:cNvGrpSpPr/>
            <p:nvPr/>
          </p:nvGrpSpPr>
          <p:grpSpPr>
            <a:xfrm>
              <a:off x="2611404" y="2669457"/>
              <a:ext cx="1724622" cy="537691"/>
              <a:chOff x="2678911" y="1252765"/>
              <a:chExt cx="1157732" cy="36000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A4198A5-1E00-3F43-F43D-02B165676F72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B849D64-E537-E11D-A2AF-0F8294AF1C52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FF9937E-4F9D-3A28-9AF7-1B278C41679F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94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13125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0394 L -0.01493 -0.00394 C -0.03437 -0.00695 -0.03576 -0.00857 -0.0559 -0.00533 C -0.07413 -0.00278 -0.11059 0.00463 -0.11059 0.00463 C -0.12465 0.01273 -0.13142 0.01527 -0.14288 0.02476 C -0.14444 0.02592 -0.14583 0.02754 -0.14722 0.02893 C -0.14861 0.03287 -0.14982 0.0368 -0.15156 0.04051 C -0.15312 0.04398 -0.15677 0.05069 -0.15677 0.05069 L -0.15677 0.05069 " pathEditMode="relative" ptsTypes="AAAAAAAAA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 x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91742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2 x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54587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2 x 9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384512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12 x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54583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7 x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91742" y="250164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91742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754775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958268" y="5492211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232999E-DF1D-0A6D-2753-B4B9CF782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1" y="2475288"/>
            <a:ext cx="2092472" cy="190742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D2269AA-F52A-7D56-13A6-AA7041331256}"/>
              </a:ext>
            </a:extLst>
          </p:cNvPr>
          <p:cNvSpPr/>
          <p:nvPr/>
        </p:nvSpPr>
        <p:spPr>
          <a:xfrm>
            <a:off x="2456140" y="2012023"/>
            <a:ext cx="6168673" cy="1432675"/>
          </a:xfrm>
          <a:prstGeom prst="wedgeRoundRectCallout">
            <a:avLst>
              <a:gd name="adj1" fmla="val -71926"/>
              <a:gd name="adj2" fmla="val 6181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099977" y="67061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56800F-4D64-2195-7D8C-FAAA0BBB8CA6}"/>
              </a:ext>
            </a:extLst>
          </p:cNvPr>
          <p:cNvSpPr/>
          <p:nvPr/>
        </p:nvSpPr>
        <p:spPr>
          <a:xfrm>
            <a:off x="1220419" y="4014773"/>
            <a:ext cx="83156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True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2302F-7971-EDC6-97AD-AB9E4B3ED322}"/>
              </a:ext>
            </a:extLst>
          </p:cNvPr>
          <p:cNvSpPr txBox="1"/>
          <p:nvPr/>
        </p:nvSpPr>
        <p:spPr>
          <a:xfrm>
            <a:off x="1780225" y="5347677"/>
            <a:ext cx="7196034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Can you explain why?</a:t>
            </a:r>
            <a:br>
              <a:rPr lang="en-US" sz="4800" dirty="0"/>
            </a:b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F38DB-8E74-756F-BCB6-1F9FB76AA7BF}"/>
              </a:ext>
            </a:extLst>
          </p:cNvPr>
          <p:cNvSpPr txBox="1"/>
          <p:nvPr/>
        </p:nvSpPr>
        <p:spPr>
          <a:xfrm>
            <a:off x="2271252" y="2312863"/>
            <a:ext cx="65384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x 6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n-US" sz="4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x 2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n-US" sz="4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+ 6</a:t>
            </a:r>
          </a:p>
        </p:txBody>
      </p:sp>
    </p:spTree>
    <p:extLst>
      <p:ext uri="{BB962C8B-B14F-4D97-AF65-F5344CB8AC3E}">
        <p14:creationId xmlns:p14="http://schemas.microsoft.com/office/powerpoint/2010/main" val="1021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750</TotalTime>
  <Words>174</Words>
  <Application>Microsoft Office PowerPoint</Application>
  <PresentationFormat>On-screen Show (4:3)</PresentationFormat>
  <Paragraphs>69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Rounded MT Bold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37</cp:revision>
  <dcterms:created xsi:type="dcterms:W3CDTF">2013-01-27T09:14:16Z</dcterms:created>
  <dcterms:modified xsi:type="dcterms:W3CDTF">2026-01-14T10:51:44Z</dcterms:modified>
  <cp:category/>
</cp:coreProperties>
</file>