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82" r:id="rId4"/>
    <p:sldId id="287" r:id="rId5"/>
    <p:sldId id="284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70" y="3059348"/>
            <a:ext cx="2922820" cy="31300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7960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8A70B87-E402-DFA3-44BF-C3E1F7A69A4E}"/>
              </a:ext>
            </a:extLst>
          </p:cNvPr>
          <p:cNvSpPr txBox="1"/>
          <p:nvPr/>
        </p:nvSpPr>
        <p:spPr>
          <a:xfrm>
            <a:off x="1898328" y="1033280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x4 Table </a:t>
            </a:r>
          </a:p>
          <a:p>
            <a:pPr algn="ctr"/>
            <a:r>
              <a:rPr lang="en-GB" sz="5400" dirty="0"/>
              <a:t>(Focus 12 x 4)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8225-9C68-9C57-F7BD-B6EA7BC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6E87BD-3D7E-3E5B-C039-5C1A04BA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E733A7-787A-8317-25E3-7B8C3D52428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9C90E6-F74C-18E2-F06D-A24D712F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/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12F98A-735C-D149-6481-C6048FDDF88E}"/>
              </a:ext>
            </a:extLst>
          </p:cNvPr>
          <p:cNvSpPr/>
          <p:nvPr/>
        </p:nvSpPr>
        <p:spPr>
          <a:xfrm>
            <a:off x="2955071" y="1895741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2F0AC-9B97-69C8-F1FC-B5A90F885546}"/>
              </a:ext>
            </a:extLst>
          </p:cNvPr>
          <p:cNvSpPr/>
          <p:nvPr/>
        </p:nvSpPr>
        <p:spPr>
          <a:xfrm>
            <a:off x="430079" y="3142805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4 x 10 + 4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866C8A-828B-D1E9-0017-99F36AAB9DAE}"/>
              </a:ext>
            </a:extLst>
          </p:cNvPr>
          <p:cNvSpPr/>
          <p:nvPr/>
        </p:nvSpPr>
        <p:spPr>
          <a:xfrm>
            <a:off x="537919" y="4872526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4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4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74FA34-2568-65AC-F3B4-0338B74D3BA0}"/>
              </a:ext>
            </a:extLst>
          </p:cNvPr>
          <p:cNvSpPr/>
          <p:nvPr/>
        </p:nvSpPr>
        <p:spPr>
          <a:xfrm>
            <a:off x="824345" y="464021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1563C0-2D04-5793-E6BA-839C8417F9CF}"/>
              </a:ext>
            </a:extLst>
          </p:cNvPr>
          <p:cNvSpPr/>
          <p:nvPr/>
        </p:nvSpPr>
        <p:spPr>
          <a:xfrm>
            <a:off x="2306639" y="573767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EC8C03-2050-1995-ED48-0AED65A296DF}"/>
              </a:ext>
            </a:extLst>
          </p:cNvPr>
          <p:cNvSpPr/>
          <p:nvPr/>
        </p:nvSpPr>
        <p:spPr>
          <a:xfrm>
            <a:off x="6497537" y="5730025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717CE2E-212E-108D-1EC8-0B73CEA1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A0075A-FC73-AA7B-03BA-6B3AFD98F5C5}"/>
              </a:ext>
            </a:extLst>
          </p:cNvPr>
          <p:cNvSpPr/>
          <p:nvPr/>
        </p:nvSpPr>
        <p:spPr>
          <a:xfrm>
            <a:off x="2965279" y="3188972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52097-603E-F067-2241-41CC681C1344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B23F22D-DA72-BDE9-885E-00143FE3F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963F25F-4A05-44C8-FCB7-662A32CD495C}"/>
              </a:ext>
            </a:extLst>
          </p:cNvPr>
          <p:cNvGrpSpPr/>
          <p:nvPr/>
        </p:nvGrpSpPr>
        <p:grpSpPr>
          <a:xfrm>
            <a:off x="824345" y="2719188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4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509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26F89A2-828E-7DDC-98EE-62FA3AA9D28E}"/>
              </a:ext>
            </a:extLst>
          </p:cNvPr>
          <p:cNvGrpSpPr/>
          <p:nvPr/>
        </p:nvGrpSpPr>
        <p:grpSpPr>
          <a:xfrm>
            <a:off x="5246226" y="1328828"/>
            <a:ext cx="2238118" cy="1519822"/>
            <a:chOff x="5204515" y="740969"/>
            <a:chExt cx="2238118" cy="15198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78BF32-9130-0CC0-A087-04E158EACD8C}"/>
                </a:ext>
              </a:extLst>
            </p:cNvPr>
            <p:cNvGrpSpPr/>
            <p:nvPr/>
          </p:nvGrpSpPr>
          <p:grpSpPr>
            <a:xfrm>
              <a:off x="5204515" y="740969"/>
              <a:ext cx="2238118" cy="1007984"/>
              <a:chOff x="4858653" y="939198"/>
              <a:chExt cx="3407615" cy="1007984"/>
            </a:xfrm>
          </p:grpSpPr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35D1A844-E7A4-70A6-A212-C0C4C8263B5B}"/>
                  </a:ext>
                </a:extLst>
              </p:cNvPr>
              <p:cNvSpPr/>
              <p:nvPr/>
            </p:nvSpPr>
            <p:spPr>
              <a:xfrm rot="5400000">
                <a:off x="6312014" y="-7072"/>
                <a:ext cx="500893" cy="3407615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93B9DB-454E-202C-D17F-14162885586D}"/>
                  </a:ext>
                </a:extLst>
              </p:cNvPr>
              <p:cNvSpPr/>
              <p:nvPr/>
            </p:nvSpPr>
            <p:spPr>
              <a:xfrm>
                <a:off x="5722910" y="93919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48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A397BE5-2D43-6338-554A-4EBF54D64020}"/>
                </a:ext>
              </a:extLst>
            </p:cNvPr>
            <p:cNvGrpSpPr/>
            <p:nvPr/>
          </p:nvGrpSpPr>
          <p:grpSpPr>
            <a:xfrm>
              <a:off x="5294605" y="1592797"/>
              <a:ext cx="2115694" cy="667994"/>
              <a:chOff x="8266269" y="1132696"/>
              <a:chExt cx="3235434" cy="1193377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2DFD478-3E2C-1360-C0D2-3E677E715C81}"/>
                  </a:ext>
                </a:extLst>
              </p:cNvPr>
              <p:cNvGrpSpPr/>
              <p:nvPr/>
            </p:nvGrpSpPr>
            <p:grpSpPr>
              <a:xfrm>
                <a:off x="8266269" y="2044918"/>
                <a:ext cx="3235434" cy="281155"/>
                <a:chOff x="8282292" y="2075523"/>
                <a:chExt cx="3235434" cy="281155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63C9BAE-9B7A-7BFA-4530-455D824CEB23}"/>
                    </a:ext>
                  </a:extLst>
                </p:cNvPr>
                <p:cNvSpPr/>
                <p:nvPr/>
              </p:nvSpPr>
              <p:spPr>
                <a:xfrm rot="10800000">
                  <a:off x="9645282" y="208368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707AE5B-9939-226C-4C41-0F84EDC468DA}"/>
                    </a:ext>
                  </a:extLst>
                </p:cNvPr>
                <p:cNvSpPr/>
                <p:nvPr/>
              </p:nvSpPr>
              <p:spPr>
                <a:xfrm rot="10800000">
                  <a:off x="9372908" y="208315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5111F20-7473-B975-379D-EE61E8559CE6}"/>
                    </a:ext>
                  </a:extLst>
                </p:cNvPr>
                <p:cNvSpPr/>
                <p:nvPr/>
              </p:nvSpPr>
              <p:spPr>
                <a:xfrm rot="10800000">
                  <a:off x="9101808" y="20831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C9DA16E-4BEE-E664-66F5-1CFA844CA70D}"/>
                    </a:ext>
                  </a:extLst>
                </p:cNvPr>
                <p:cNvSpPr/>
                <p:nvPr/>
              </p:nvSpPr>
              <p:spPr>
                <a:xfrm rot="10800000">
                  <a:off x="8829434" y="208261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41CDEAC-FE77-B401-8062-A867944964EB}"/>
                    </a:ext>
                  </a:extLst>
                </p:cNvPr>
                <p:cNvSpPr/>
                <p:nvPr/>
              </p:nvSpPr>
              <p:spPr>
                <a:xfrm rot="10800000">
                  <a:off x="8558334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E290497-2DD4-DFD9-665B-1F457132AB1E}"/>
                    </a:ext>
                  </a:extLst>
                </p:cNvPr>
                <p:cNvSpPr/>
                <p:nvPr/>
              </p:nvSpPr>
              <p:spPr>
                <a:xfrm rot="10800000">
                  <a:off x="8282292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FE44DCD-218F-5A25-9927-3A15A8242EA5}"/>
                    </a:ext>
                  </a:extLst>
                </p:cNvPr>
                <p:cNvSpPr/>
                <p:nvPr/>
              </p:nvSpPr>
              <p:spPr>
                <a:xfrm rot="10800000">
                  <a:off x="10466439" y="207605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41FF5FC-E417-33DA-3EA4-94E9D03F5F74}"/>
                    </a:ext>
                  </a:extLst>
                </p:cNvPr>
                <p:cNvSpPr/>
                <p:nvPr/>
              </p:nvSpPr>
              <p:spPr>
                <a:xfrm rot="10800000">
                  <a:off x="10194065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715C5F4-3560-CDEF-92A1-17DC7F11738F}"/>
                    </a:ext>
                  </a:extLst>
                </p:cNvPr>
                <p:cNvSpPr/>
                <p:nvPr/>
              </p:nvSpPr>
              <p:spPr>
                <a:xfrm rot="10800000">
                  <a:off x="9917735" y="207816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96D97D5-5BA9-99ED-4E38-4E8A77E8AF86}"/>
                    </a:ext>
                  </a:extLst>
                </p:cNvPr>
                <p:cNvSpPr/>
                <p:nvPr/>
              </p:nvSpPr>
              <p:spPr>
                <a:xfrm rot="10800000">
                  <a:off x="10737425" y="2079076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B98E161-1CFB-0638-8070-D150491240DF}"/>
                    </a:ext>
                  </a:extLst>
                </p:cNvPr>
                <p:cNvSpPr/>
                <p:nvPr/>
              </p:nvSpPr>
              <p:spPr>
                <a:xfrm rot="10800000">
                  <a:off x="11008271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8D95A8-9EEB-1DAE-0617-61BB51349C86}"/>
                    </a:ext>
                  </a:extLst>
                </p:cNvPr>
                <p:cNvSpPr/>
                <p:nvPr/>
              </p:nvSpPr>
              <p:spPr>
                <a:xfrm rot="10800000">
                  <a:off x="11279117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FB6EB68-5BE9-2465-0E11-A486CB62FF2E}"/>
                  </a:ext>
                </a:extLst>
              </p:cNvPr>
              <p:cNvGrpSpPr/>
              <p:nvPr/>
            </p:nvGrpSpPr>
            <p:grpSpPr>
              <a:xfrm>
                <a:off x="8266269" y="1132696"/>
                <a:ext cx="3235434" cy="886076"/>
                <a:chOff x="4942348" y="1600657"/>
                <a:chExt cx="3235434" cy="88607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55AE2F7-942B-3511-8FDE-7BA8159239DB}"/>
                    </a:ext>
                  </a:extLst>
                </p:cNvPr>
                <p:cNvGrpSpPr/>
                <p:nvPr/>
              </p:nvGrpSpPr>
              <p:grpSpPr>
                <a:xfrm>
                  <a:off x="4942348" y="1600657"/>
                  <a:ext cx="2964588" cy="886076"/>
                  <a:chOff x="-2371012" y="2710180"/>
                  <a:chExt cx="4472800" cy="116850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AEEA619-32C9-BEB8-B52F-EACAAB7FC2D1}"/>
                      </a:ext>
                    </a:extLst>
                  </p:cNvPr>
                  <p:cNvGrpSpPr/>
                  <p:nvPr/>
                </p:nvGrpSpPr>
                <p:grpSpPr>
                  <a:xfrm>
                    <a:off x="-2371012" y="2710180"/>
                    <a:ext cx="4064163" cy="1168500"/>
                    <a:chOff x="237570" y="2777695"/>
                    <a:chExt cx="4064163" cy="1168500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FB6E5407-E94D-201F-068B-788BCDD1E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570" y="2777695"/>
                      <a:ext cx="3655315" cy="1168500"/>
                      <a:chOff x="348540" y="2763175"/>
                      <a:chExt cx="3655315" cy="1168500"/>
                    </a:xfrm>
                  </p:grpSpPr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5CBCAD79-7258-6A17-66B3-BB806A5E343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976436" y="2143171"/>
                        <a:ext cx="1160608" cy="2416400"/>
                        <a:chOff x="2526511" y="1509385"/>
                        <a:chExt cx="1160608" cy="2416400"/>
                      </a:xfrm>
                    </p:grpSpPr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D46549A5-B2E6-6CB6-FBEB-2679BC709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7119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CD89CBFB-35E8-5307-64C4-51B5B7651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5504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4932901F-89E2-965D-4BC8-07F92F719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9387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4" name="Oval 143">
                          <a:extLst>
                            <a:ext uri="{FF2B5EF4-FFF2-40B4-BE49-F238E27FC236}">
                              <a16:creationId xmlns:a16="http://schemas.microsoft.com/office/drawing/2014/main" id="{F179B62D-3030-C278-A6D7-06459B9639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6413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5" name="Oval 144">
                          <a:extLst>
                            <a:ext uri="{FF2B5EF4-FFF2-40B4-BE49-F238E27FC236}">
                              <a16:creationId xmlns:a16="http://schemas.microsoft.com/office/drawing/2014/main" id="{7EEADBA1-965B-C96E-5EB8-2F437713C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4798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44022A81-EA1B-7324-33EA-83722D33AB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8681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CDE77A1F-32CF-9A9E-7A69-CE1A6EDBE2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26511" y="2329347"/>
                          <a:ext cx="1159902" cy="1596438"/>
                          <a:chOff x="523538" y="1816947"/>
                          <a:chExt cx="1159902" cy="1596438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5E1E048A-AD61-C258-1306-8B610AFF33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3440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B4AF24FC-1EBE-B65F-44BD-2D6F20ED60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825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0" name="Oval 149">
                            <a:extLst>
                              <a:ext uri="{FF2B5EF4-FFF2-40B4-BE49-F238E27FC236}">
                                <a16:creationId xmlns:a16="http://schemas.microsoft.com/office/drawing/2014/main" id="{1C1E4C21-35AC-6265-11F6-28605716F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708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51ADC76A-23AC-9AD1-AC68-431506EC20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2734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01D9A94B-6749-F085-55B8-8D2F1DFF82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119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3" name="Oval 152">
                            <a:extLst>
                              <a:ext uri="{FF2B5EF4-FFF2-40B4-BE49-F238E27FC236}">
                                <a16:creationId xmlns:a16="http://schemas.microsoft.com/office/drawing/2014/main" id="{E370887E-1152-72B7-3832-69A88B0860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002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2BEB5F5F-33A6-E5CA-CEC6-F48A267869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7D87AF8C-3925-157E-89C0-2FB6C0E0E6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6" name="Oval 155">
                            <a:extLst>
                              <a:ext uri="{FF2B5EF4-FFF2-40B4-BE49-F238E27FC236}">
                                <a16:creationId xmlns:a16="http://schemas.microsoft.com/office/drawing/2014/main" id="{E907C7FD-BF34-344D-91F9-C265534BD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CFA84372-6F5C-C789-ED1B-CCF9DF4182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E2C8C0D0-69F1-4F01-6050-9FA8983EAB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9" name="Oval 158">
                            <a:extLst>
                              <a:ext uri="{FF2B5EF4-FFF2-40B4-BE49-F238E27FC236}">
                                <a16:creationId xmlns:a16="http://schemas.microsoft.com/office/drawing/2014/main" id="{91C92BEB-E666-A037-BBD2-C83A8707A7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69BCF5E6-C807-447C-F66F-9DC066AC11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6003" y="2763175"/>
                        <a:ext cx="1187852" cy="1161211"/>
                        <a:chOff x="-202477" y="4308103"/>
                        <a:chExt cx="1187852" cy="1161211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7C10A0A2-7F8C-4FE3-5E19-7099053AC0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5106541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B045E599-FE15-58C6-B0AF-ABC294E3F7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704926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29F25ED1-504B-F5A4-7FB4-ACC0810B8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3088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B3DCE2CD-24BB-E0F6-E58A-E03ED4555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510583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AE1D3152-360A-5A9F-89B3-8BFA4558A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704220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0A2D45C3-62DA-4B83-FE68-55105108CB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308103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8" name="Oval 137">
                          <a:extLst>
                            <a:ext uri="{FF2B5EF4-FFF2-40B4-BE49-F238E27FC236}">
                              <a16:creationId xmlns:a16="http://schemas.microsoft.com/office/drawing/2014/main" id="{D319E4BF-C467-B74E-2FFB-BF74570AA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5109314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981D5ED4-64D4-64C5-F0DE-08257062D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70769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97A41C6C-3030-394F-6FC1-3B64C3594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311582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87E802D0-EA2D-12D6-F941-699A986F71A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58011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AC832ADD-F1B5-C604-56A4-D972001898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178498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024A0E4B-372C-9A4B-0D0A-7E91572888E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278238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0CBE8F9-EC56-10D1-1471-5FA9DA68F5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50791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86589DA-D7CE-EE6C-110C-F105D3EE390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10629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D7ED968-D426-A871-F156-010176658D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271018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E962596-3D64-7501-8C81-FEA33A5AFBB9}"/>
                    </a:ext>
                  </a:extLst>
                </p:cNvPr>
                <p:cNvGrpSpPr/>
                <p:nvPr/>
              </p:nvGrpSpPr>
              <p:grpSpPr>
                <a:xfrm>
                  <a:off x="7939173" y="1606641"/>
                  <a:ext cx="238609" cy="877911"/>
                  <a:chOff x="7939173" y="1595859"/>
                  <a:chExt cx="238609" cy="877911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3FE853DE-DE14-DC34-E1A2-0C503A258D7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2200781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48B692E-1BF5-24D1-C13F-A454832E997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89623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B6084DE-1493-9B30-FCF7-50C437F4BF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59585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8507BF4-7573-41C0-35E9-EB958DDD0222}"/>
              </a:ext>
            </a:extLst>
          </p:cNvPr>
          <p:cNvGrpSpPr/>
          <p:nvPr/>
        </p:nvGrpSpPr>
        <p:grpSpPr>
          <a:xfrm>
            <a:off x="5315033" y="3195382"/>
            <a:ext cx="1778323" cy="1611532"/>
            <a:chOff x="5300797" y="3001141"/>
            <a:chExt cx="1778323" cy="16115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EC64716-48F0-FC0E-D7B7-B60D5CAA5FB1}"/>
                </a:ext>
              </a:extLst>
            </p:cNvPr>
            <p:cNvGrpSpPr/>
            <p:nvPr/>
          </p:nvGrpSpPr>
          <p:grpSpPr>
            <a:xfrm>
              <a:off x="5300797" y="3747809"/>
              <a:ext cx="1778323" cy="864864"/>
              <a:chOff x="4876291" y="3580135"/>
              <a:chExt cx="2825833" cy="864864"/>
            </a:xfrm>
          </p:grpSpPr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D9E08D21-B27F-9314-6E3A-AA8B50B9E0BA}"/>
                  </a:ext>
                </a:extLst>
              </p:cNvPr>
              <p:cNvSpPr/>
              <p:nvPr/>
            </p:nvSpPr>
            <p:spPr>
              <a:xfrm rot="16200000" flipV="1">
                <a:off x="6152712" y="2303714"/>
                <a:ext cx="272992" cy="2825833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B64159-5AD8-ED72-D0BB-F11CFF4DDE43}"/>
                  </a:ext>
                </a:extLst>
              </p:cNvPr>
              <p:cNvSpPr/>
              <p:nvPr/>
            </p:nvSpPr>
            <p:spPr>
              <a:xfrm>
                <a:off x="5467326" y="3983334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40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1F1BEC7-1B68-D549-65C8-17187EF85842}"/>
                </a:ext>
              </a:extLst>
            </p:cNvPr>
            <p:cNvGrpSpPr/>
            <p:nvPr/>
          </p:nvGrpSpPr>
          <p:grpSpPr>
            <a:xfrm>
              <a:off x="5303742" y="3001141"/>
              <a:ext cx="1761475" cy="667994"/>
              <a:chOff x="8354990" y="1172660"/>
              <a:chExt cx="1761475" cy="667994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4DC2474-6E1D-3FCE-AB10-C90E895BB169}"/>
                  </a:ext>
                </a:extLst>
              </p:cNvPr>
              <p:cNvSpPr/>
              <p:nvPr/>
            </p:nvSpPr>
            <p:spPr>
              <a:xfrm rot="10800000">
                <a:off x="9246268" y="16878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3FB70CB-3771-D703-0DE8-126DA888E2F1}"/>
                  </a:ext>
                </a:extLst>
              </p:cNvPr>
              <p:cNvSpPr/>
              <p:nvPr/>
            </p:nvSpPr>
            <p:spPr>
              <a:xfrm rot="10800000">
                <a:off x="9068159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BEC88E7-624E-2440-FB6A-B501D41970F8}"/>
                  </a:ext>
                </a:extLst>
              </p:cNvPr>
              <p:cNvSpPr/>
              <p:nvPr/>
            </p:nvSpPr>
            <p:spPr>
              <a:xfrm rot="10800000">
                <a:off x="8890883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C8253-2406-5CAC-EC14-434E81FC8F02}"/>
                  </a:ext>
                </a:extLst>
              </p:cNvPr>
              <p:cNvSpPr/>
              <p:nvPr/>
            </p:nvSpPr>
            <p:spPr>
              <a:xfrm rot="10800000">
                <a:off x="8712774" y="16872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B9F469A-58E9-C260-3561-02DF275F489E}"/>
                  </a:ext>
                </a:extLst>
              </p:cNvPr>
              <p:cNvSpPr/>
              <p:nvPr/>
            </p:nvSpPr>
            <p:spPr>
              <a:xfrm rot="10800000">
                <a:off x="8535498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A87D5B5-5DB2-80BC-AE5F-21028BF35447}"/>
                  </a:ext>
                </a:extLst>
              </p:cNvPr>
              <p:cNvSpPr/>
              <p:nvPr/>
            </p:nvSpPr>
            <p:spPr>
              <a:xfrm rot="10800000">
                <a:off x="8354990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AB40F4C-D71D-2F71-1C7C-CA6EEBC86B68}"/>
                  </a:ext>
                </a:extLst>
              </p:cNvPr>
              <p:cNvSpPr/>
              <p:nvPr/>
            </p:nvSpPr>
            <p:spPr>
              <a:xfrm rot="10800000">
                <a:off x="9783233" y="168357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37C67FA-1202-3091-8ACB-417E780F3E0E}"/>
                  </a:ext>
                </a:extLst>
              </p:cNvPr>
              <p:cNvSpPr/>
              <p:nvPr/>
            </p:nvSpPr>
            <p:spPr>
              <a:xfrm rot="10800000">
                <a:off x="9605124" y="168327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0D5CF3F-31F5-94CF-3F3A-3513EE77F2CE}"/>
                  </a:ext>
                </a:extLst>
              </p:cNvPr>
              <p:cNvSpPr/>
              <p:nvPr/>
            </p:nvSpPr>
            <p:spPr>
              <a:xfrm rot="10800000">
                <a:off x="9424428" y="168475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1E7F89F-67A6-FEE9-31EC-5FC5AD95332D}"/>
                  </a:ext>
                </a:extLst>
              </p:cNvPr>
              <p:cNvSpPr/>
              <p:nvPr/>
            </p:nvSpPr>
            <p:spPr>
              <a:xfrm rot="10800000">
                <a:off x="9960435" y="168526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DC77ED3-CB25-92C2-296A-D868D2019768}"/>
                  </a:ext>
                </a:extLst>
              </p:cNvPr>
              <p:cNvGrpSpPr/>
              <p:nvPr/>
            </p:nvGrpSpPr>
            <p:grpSpPr>
              <a:xfrm>
                <a:off x="8354990" y="1172660"/>
                <a:ext cx="1761474" cy="495982"/>
                <a:chOff x="237570" y="2777695"/>
                <a:chExt cx="4064163" cy="116850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BF20400-E9D8-87DF-6536-3D8F391BA6D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61DA8-23ED-F305-34EB-F18ADA4DD23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7BC839F7-BC3D-B9AE-F363-A58CA5AB1F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C5EBE072-AE39-DB47-E412-DDD8D89714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7C352142-5EE5-7EB9-65A3-81DE73EC6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72DB2914-F384-AD81-1A77-84529F94F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52251503-BA18-140D-9476-13E370C9197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E27FE4F6-620E-56BD-6AEB-E09C9CB839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63D338AF-EFEC-F5B2-FB92-C04A1D9200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223" name="Oval 222">
                        <a:extLst>
                          <a:ext uri="{FF2B5EF4-FFF2-40B4-BE49-F238E27FC236}">
                            <a16:creationId xmlns:a16="http://schemas.microsoft.com/office/drawing/2014/main" id="{FC97CF7B-C650-9AD8-1CDC-4AE6B87DE34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D2AC34E4-6EE8-72C7-C1E2-11A6B611919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D774F93-57E6-E116-F810-C724AC498F4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72916CF1-CDB6-A648-5C8D-8DD6CA86A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E856017A-891C-AFD2-9428-BC81587F25D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3F5AB962-00C5-C4F0-CE7A-0D38A93D58C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12A0E5FE-9373-E419-56ED-304A5EFD016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ACE0A81D-B09A-B514-0526-ADCA7EF0EF2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A79F5A7A-EE57-1D4A-79A6-6B6E6CAF3A8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2" name="Oval 231">
                        <a:extLst>
                          <a:ext uri="{FF2B5EF4-FFF2-40B4-BE49-F238E27FC236}">
                            <a16:creationId xmlns:a16="http://schemas.microsoft.com/office/drawing/2014/main" id="{EA043621-4678-C21C-8323-31B8EDE308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0D6740C8-6C19-0B86-822C-32CD4BE9F0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68D13F02-B470-9BCB-0537-EB62BF44CD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42820022-BCC1-6C4B-CCE9-9790F109BBB9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05D9899A-4941-9E3C-4F70-7598C4E1739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D524B9C7-0948-BA26-915D-B0AB29CA2DC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C48BEB67-C673-B194-58B6-697476F7FC1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06E69836-8A55-EAFA-EFC6-E18EC52A1B7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681EC414-8A86-AE03-3234-6CF245235E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30AA704F-C0B9-4889-4A89-E252BD83338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5A651C92-AEA2-3CB9-04E8-6E57EBCA422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552D501E-3F7A-8A9D-F24C-3A817DCD468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6CE91F7-E7B0-4E15-D264-B5D7BFC9883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66A8478-755D-C135-E860-47B8A84BC09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1599CE4-3291-215B-074D-CCD5E70C794A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AE44965E-5139-509C-0A44-E2ABA806B5DA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7B25D13-92C2-5FBA-6729-9D610F14C380}"/>
              </a:ext>
            </a:extLst>
          </p:cNvPr>
          <p:cNvGrpSpPr/>
          <p:nvPr/>
        </p:nvGrpSpPr>
        <p:grpSpPr>
          <a:xfrm>
            <a:off x="6495476" y="3186660"/>
            <a:ext cx="1674571" cy="1605439"/>
            <a:chOff x="6458470" y="3006962"/>
            <a:chExt cx="1674571" cy="160543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35FFA62-769D-67FD-E368-D969BFFE9ECE}"/>
                </a:ext>
              </a:extLst>
            </p:cNvPr>
            <p:cNvGrpSpPr/>
            <p:nvPr/>
          </p:nvGrpSpPr>
          <p:grpSpPr>
            <a:xfrm>
              <a:off x="6458470" y="3750586"/>
              <a:ext cx="1674571" cy="861815"/>
              <a:chOff x="7092487" y="3571502"/>
              <a:chExt cx="1674571" cy="861815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AFEBAC46-A260-C931-20ED-91DBB47C30C1}"/>
                  </a:ext>
                </a:extLst>
              </p:cNvPr>
              <p:cNvSpPr/>
              <p:nvPr/>
            </p:nvSpPr>
            <p:spPr>
              <a:xfrm rot="16200000" flipV="1">
                <a:off x="7771171" y="3534024"/>
                <a:ext cx="317205" cy="392161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0AF549-CA19-834F-F9E4-BD603271E093}"/>
                  </a:ext>
                </a:extLst>
              </p:cNvPr>
              <p:cNvSpPr/>
              <p:nvPr/>
            </p:nvSpPr>
            <p:spPr>
              <a:xfrm>
                <a:off x="7092487" y="3971652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1A5F3F6-DAF3-AE87-1E7E-3EE326242F98}"/>
                </a:ext>
              </a:extLst>
            </p:cNvPr>
            <p:cNvGrpSpPr/>
            <p:nvPr/>
          </p:nvGrpSpPr>
          <p:grpSpPr>
            <a:xfrm>
              <a:off x="7099676" y="3006962"/>
              <a:ext cx="336539" cy="663423"/>
              <a:chOff x="9074305" y="2668357"/>
              <a:chExt cx="336539" cy="663423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D16DE62-F099-3F22-A9B0-723CDADC6B7A}"/>
                  </a:ext>
                </a:extLst>
              </p:cNvPr>
              <p:cNvSpPr/>
              <p:nvPr/>
            </p:nvSpPr>
            <p:spPr>
              <a:xfrm rot="10800000">
                <a:off x="9254814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5EC54F7-DA1E-4E66-2E75-C5E5DEF3BB48}"/>
                  </a:ext>
                </a:extLst>
              </p:cNvPr>
              <p:cNvSpPr/>
              <p:nvPr/>
            </p:nvSpPr>
            <p:spPr>
              <a:xfrm rot="10800000">
                <a:off x="9074306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3ABA718-C80B-4668-282B-578C3D3CA4AA}"/>
                  </a:ext>
                </a:extLst>
              </p:cNvPr>
              <p:cNvSpPr/>
              <p:nvPr/>
            </p:nvSpPr>
            <p:spPr>
              <a:xfrm rot="10800000">
                <a:off x="9254812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EA32EDEF-B4C8-1379-FF41-B19DEF2D73FF}"/>
                  </a:ext>
                </a:extLst>
              </p:cNvPr>
              <p:cNvSpPr/>
              <p:nvPr/>
            </p:nvSpPr>
            <p:spPr>
              <a:xfrm rot="10800000">
                <a:off x="9254812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C20EF4B-086A-C38E-379B-C0A36B9A2338}"/>
                  </a:ext>
                </a:extLst>
              </p:cNvPr>
              <p:cNvSpPr/>
              <p:nvPr/>
            </p:nvSpPr>
            <p:spPr>
              <a:xfrm rot="10800000">
                <a:off x="9254812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4992D47-18F7-9024-F150-FE77C2C9D18B}"/>
                  </a:ext>
                </a:extLst>
              </p:cNvPr>
              <p:cNvSpPr/>
              <p:nvPr/>
            </p:nvSpPr>
            <p:spPr>
              <a:xfrm rot="10800000">
                <a:off x="9074305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F473031C-B426-FB65-A6EC-EC0A6D27D795}"/>
                  </a:ext>
                </a:extLst>
              </p:cNvPr>
              <p:cNvSpPr/>
              <p:nvPr/>
            </p:nvSpPr>
            <p:spPr>
              <a:xfrm rot="10800000">
                <a:off x="9074305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FC20A45-D2E6-9BD4-826E-1D72BEFF3297}"/>
                  </a:ext>
                </a:extLst>
              </p:cNvPr>
              <p:cNvSpPr/>
              <p:nvPr/>
            </p:nvSpPr>
            <p:spPr>
              <a:xfrm rot="10800000">
                <a:off x="9074305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" y="62394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74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1020881" y="264954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 x 5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28709" y="362762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x 4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28709" y="45977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985394" y="25271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4985394" y="35666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6 x 4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7235904" y="246893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7214567" y="350810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50616" y="25271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50616" y="35258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50617" y="44891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15B3-1B41-AFC4-7AD7-BAE856C3E2B0}"/>
              </a:ext>
            </a:extLst>
          </p:cNvPr>
          <p:cNvSpPr/>
          <p:nvPr/>
        </p:nvSpPr>
        <p:spPr>
          <a:xfrm>
            <a:off x="209154" y="146149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82658-592F-8AE8-0E6B-A8FB9EE5B6A7}"/>
              </a:ext>
            </a:extLst>
          </p:cNvPr>
          <p:cNvSpPr txBox="1"/>
          <p:nvPr/>
        </p:nvSpPr>
        <p:spPr>
          <a:xfrm>
            <a:off x="4985394" y="46062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 x 9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4DB1-4385-331A-046A-F6CE74C35080}"/>
              </a:ext>
            </a:extLst>
          </p:cNvPr>
          <p:cNvSpPr/>
          <p:nvPr/>
        </p:nvSpPr>
        <p:spPr>
          <a:xfrm>
            <a:off x="7214567" y="45472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9789-D7F9-B46C-D76C-37F04F5ED988}"/>
              </a:ext>
            </a:extLst>
          </p:cNvPr>
          <p:cNvSpPr txBox="1"/>
          <p:nvPr/>
        </p:nvSpPr>
        <p:spPr>
          <a:xfrm>
            <a:off x="941148" y="562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4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A6DB2-4719-605C-535F-0A3642A59725}"/>
              </a:ext>
            </a:extLst>
          </p:cNvPr>
          <p:cNvSpPr/>
          <p:nvPr/>
        </p:nvSpPr>
        <p:spPr>
          <a:xfrm>
            <a:off x="3163056" y="55202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DB8C-F4FE-559C-63E5-9DBB9AE50E9C}"/>
              </a:ext>
            </a:extLst>
          </p:cNvPr>
          <p:cNvSpPr txBox="1"/>
          <p:nvPr/>
        </p:nvSpPr>
        <p:spPr>
          <a:xfrm>
            <a:off x="4997833" y="563731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 x 7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0788B-6046-7362-818F-8CA099F3287B}"/>
              </a:ext>
            </a:extLst>
          </p:cNvPr>
          <p:cNvSpPr/>
          <p:nvPr/>
        </p:nvSpPr>
        <p:spPr>
          <a:xfrm>
            <a:off x="7214567" y="558643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27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880851" y="1356866"/>
            <a:ext cx="5771535" cy="1432675"/>
            <a:chOff x="3470786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70786" y="1406028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12 = 4 x 10 + 4 + 4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886115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</TotalTime>
  <Words>230</Words>
  <Application>Microsoft Office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2026-01-26T12:23:33Z</dcterms:modified>
  <cp:category/>
</cp:coreProperties>
</file>