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86" r:id="rId3"/>
    <p:sldId id="290" r:id="rId4"/>
    <p:sldId id="293" r:id="rId5"/>
    <p:sldId id="295" r:id="rId6"/>
    <p:sldId id="276" r:id="rId7"/>
    <p:sldId id="298" r:id="rId8"/>
    <p:sldId id="297" r:id="rId9"/>
    <p:sldId id="299" r:id="rId10"/>
    <p:sldId id="29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1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pn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136941" y="956864"/>
            <a:ext cx="78061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x12 Table</a:t>
            </a:r>
          </a:p>
        </p:txBody>
      </p:sp>
      <p:pic>
        <p:nvPicPr>
          <p:cNvPr id="5" name="Picture 4" descr="Cartoon character holding a blue object&#10;&#10;AI-generated content may be incorrect.">
            <a:extLst>
              <a:ext uri="{FF2B5EF4-FFF2-40B4-BE49-F238E27FC236}">
                <a16:creationId xmlns:a16="http://schemas.microsoft.com/office/drawing/2014/main" id="{88006D3C-A937-6DAB-A69E-A14EA4911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072" y="2209687"/>
            <a:ext cx="2868616" cy="339704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29743" y="621613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628204" y="2165895"/>
            <a:ext cx="220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1 x 12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628204" y="3136026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3 x 12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628204" y="4106157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12 x 2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628204" y="507628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12 x 6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628204" y="604641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4 x 12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3048432" y="5008033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3027095" y="597816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027094" y="203552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027094" y="303427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027095" y="399755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B6391-41F3-2C03-439A-8531897E27FE}"/>
              </a:ext>
            </a:extLst>
          </p:cNvPr>
          <p:cNvSpPr txBox="1"/>
          <p:nvPr/>
        </p:nvSpPr>
        <p:spPr>
          <a:xfrm>
            <a:off x="4683606" y="2137282"/>
            <a:ext cx="2457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11 x 12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72CA1-DE18-A06C-CE5B-022F9EA50A31}"/>
              </a:ext>
            </a:extLst>
          </p:cNvPr>
          <p:cNvSpPr txBox="1"/>
          <p:nvPr/>
        </p:nvSpPr>
        <p:spPr>
          <a:xfrm>
            <a:off x="4683606" y="3107413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12 x 12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0D02F-70CF-3332-80F3-304C213A38CC}"/>
              </a:ext>
            </a:extLst>
          </p:cNvPr>
          <p:cNvSpPr txBox="1"/>
          <p:nvPr/>
        </p:nvSpPr>
        <p:spPr>
          <a:xfrm>
            <a:off x="4683606" y="4077544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8 x 12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37901-0718-70F6-2BE1-776044E05188}"/>
              </a:ext>
            </a:extLst>
          </p:cNvPr>
          <p:cNvSpPr txBox="1"/>
          <p:nvPr/>
        </p:nvSpPr>
        <p:spPr>
          <a:xfrm>
            <a:off x="4683606" y="5047675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9)  9 x 12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D2A77-1270-6879-07BF-4DC7407325C8}"/>
              </a:ext>
            </a:extLst>
          </p:cNvPr>
          <p:cNvSpPr txBox="1"/>
          <p:nvPr/>
        </p:nvSpPr>
        <p:spPr>
          <a:xfrm>
            <a:off x="4520599" y="6017805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10)  7 x 12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8A34D8-BA89-522C-488F-C51F57822914}"/>
              </a:ext>
            </a:extLst>
          </p:cNvPr>
          <p:cNvSpPr/>
          <p:nvPr/>
        </p:nvSpPr>
        <p:spPr>
          <a:xfrm>
            <a:off x="7135644" y="4985597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8E075-2BE5-E65C-F49C-A283DA1A85F5}"/>
              </a:ext>
            </a:extLst>
          </p:cNvPr>
          <p:cNvSpPr/>
          <p:nvPr/>
        </p:nvSpPr>
        <p:spPr>
          <a:xfrm>
            <a:off x="7173299" y="5944663"/>
            <a:ext cx="935821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2A2F0-F892-1C5E-C3CF-3EA0489AE299}"/>
              </a:ext>
            </a:extLst>
          </p:cNvPr>
          <p:cNvSpPr/>
          <p:nvPr/>
        </p:nvSpPr>
        <p:spPr>
          <a:xfrm>
            <a:off x="7114307" y="201309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132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5EDA2-0E7F-E081-C2D7-9D853C85AA28}"/>
              </a:ext>
            </a:extLst>
          </p:cNvPr>
          <p:cNvSpPr/>
          <p:nvPr/>
        </p:nvSpPr>
        <p:spPr>
          <a:xfrm>
            <a:off x="7114307" y="299108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144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1B6E9-A360-846D-7535-CB3829AC8688}"/>
              </a:ext>
            </a:extLst>
          </p:cNvPr>
          <p:cNvSpPr/>
          <p:nvPr/>
        </p:nvSpPr>
        <p:spPr>
          <a:xfrm>
            <a:off x="7114307" y="3975118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791DB-C2F9-834D-7DB9-2519FBC5FB4E}"/>
              </a:ext>
            </a:extLst>
          </p:cNvPr>
          <p:cNvSpPr/>
          <p:nvPr/>
        </p:nvSpPr>
        <p:spPr>
          <a:xfrm>
            <a:off x="414177" y="749701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</a:t>
            </a:r>
          </a:p>
          <a:p>
            <a:pPr algn="ctr"/>
            <a:r>
              <a:rPr lang="en-US" sz="2800" dirty="0"/>
              <a:t> to explain which strategy you used.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60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C6709D8-9BF6-E634-41BC-B5735291F4EE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E235C052-4352-ED85-D538-E15E21FE67CB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3009D9-980A-6F78-C39F-844E4FEEC4F3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F3D4A7-7B69-EE75-4946-07725FBEA1B6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5B98E3-B9AE-1636-4941-E2E6A71AC44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FDD86A-C54F-6D8B-E3AB-402B70147015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79671B-3920-CD97-7BF1-51166D7FF1F8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DFC81A-C2AE-9B2E-E68C-6AAD50231E98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A380F5-6A15-1B8D-10E3-E6705D17EB7B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6C05EC-AD2D-9EB6-0EA6-A8473FFE35EB}"/>
              </a:ext>
            </a:extLst>
          </p:cNvPr>
          <p:cNvSpPr txBox="1"/>
          <p:nvPr/>
        </p:nvSpPr>
        <p:spPr>
          <a:xfrm>
            <a:off x="6997691" y="2963597"/>
            <a:ext cx="7421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AADC1CE-542A-2E39-6BA6-B3C8B81E7A17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4278A2F-35D3-BF8B-EA9E-2253089825AF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62D50B87-E819-7DCB-EFD4-CD0986F113F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B698193-CFEB-D991-38A3-76B1FEB5CA4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490C3E-3B07-1AC9-BD4A-41C37434DB22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8362B6A3-C1AA-4542-8407-355E7A0CEA4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C9B1102-A0AD-18DE-032D-8C8327D1B85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28966DC-5459-42D9-FD0A-38FBAE8B2798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907C6667-B294-6248-E2A1-FCB223DD4A3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8867B2E-04B6-C1FF-925E-DA9C3AAA2D0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54B2899-1E3C-F7CD-2F9D-CD9A623792AB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26D0E8F5-4CC5-E355-0561-27B26ED1EF9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5DFEA36-8975-5F32-7581-12FEC187099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1C6C215-3AE6-7967-CF56-3BC9513554EA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3A4FA72A-7ED4-9942-875F-AF9A4C08BC9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639A8AA-698B-E70F-6D18-32B6E79A2FB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0F4778C-5C3A-D4C0-40FA-92A82A12D789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B91FD4FA-0929-16B7-75B0-B51CA57E2CC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4DF0046-D8F6-B12D-C359-30E0B3CD16E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2905A01-2C99-AA22-C5E7-4FDC6BFA3CB4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4D7FE390-3851-ABD4-98F7-AF090996ED4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F9F2AE5-8486-7A99-E434-23C58D9DC6E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D32AB8F-6401-011A-09EB-FD8900A3719A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00D414F9-878E-1457-B7E3-2086DBDDFB2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3D94317-9F34-E068-2732-91D7729514E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438725C-97F1-8215-BDE6-C1395F24A879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92D13FFB-ECC2-30C5-35F1-9213EC5A1D4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28F7BD9-D84F-60A2-5021-6D823C42D04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-12</a:t>
              </a: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A9E19559-A206-F599-2232-0CB3CE48CF1F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5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608225-9C68-9C57-F7BD-B6EA7BC6C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F16E87BD-3D7E-3E5B-C039-5C1A04BA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E733A7-787A-8317-25E3-7B8C3D524281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49C90E6-F74C-18E2-F06D-A24D712F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/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  <a:blipFill>
                <a:blip r:embed="rId4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212F98A-735C-D149-6481-C6048FDDF88E}"/>
              </a:ext>
            </a:extLst>
          </p:cNvPr>
          <p:cNvSpPr/>
          <p:nvPr/>
        </p:nvSpPr>
        <p:spPr>
          <a:xfrm>
            <a:off x="2955071" y="1895741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2F0AC-9B97-69C8-F1FC-B5A90F885546}"/>
              </a:ext>
            </a:extLst>
          </p:cNvPr>
          <p:cNvSpPr/>
          <p:nvPr/>
        </p:nvSpPr>
        <p:spPr>
          <a:xfrm>
            <a:off x="430079" y="3142805"/>
            <a:ext cx="3633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3 x 10 + 3 x 2</a:t>
            </a:r>
          </a:p>
          <a:p>
            <a:pPr algn="ctr"/>
            <a:endParaRPr lang="en-GB" sz="32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6866C8A-828B-D1E9-0017-99F36AAB9DAE}"/>
              </a:ext>
            </a:extLst>
          </p:cNvPr>
          <p:cNvSpPr/>
          <p:nvPr/>
        </p:nvSpPr>
        <p:spPr>
          <a:xfrm>
            <a:off x="537919" y="4872526"/>
            <a:ext cx="7856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___</a:t>
            </a:r>
            <a:r>
              <a:rPr lang="en-US" sz="3600" dirty="0"/>
              <a:t> groups of 12 is the same as 3 groups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of </a:t>
            </a:r>
            <a:r>
              <a:rPr lang="en-US" sz="3600" b="1" dirty="0"/>
              <a:t>____</a:t>
            </a:r>
            <a:r>
              <a:rPr lang="en-US" sz="3600" dirty="0"/>
              <a:t>  plus 3 group of  </a:t>
            </a:r>
            <a:r>
              <a:rPr lang="en-US" sz="3600" b="1" dirty="0"/>
              <a:t>___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74FA34-2568-65AC-F3B4-0338B74D3BA0}"/>
              </a:ext>
            </a:extLst>
          </p:cNvPr>
          <p:cNvSpPr/>
          <p:nvPr/>
        </p:nvSpPr>
        <p:spPr>
          <a:xfrm>
            <a:off x="824345" y="4640213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71563C0-2D04-5793-E6BA-839C8417F9CF}"/>
              </a:ext>
            </a:extLst>
          </p:cNvPr>
          <p:cNvSpPr/>
          <p:nvPr/>
        </p:nvSpPr>
        <p:spPr>
          <a:xfrm>
            <a:off x="2326514" y="5725147"/>
            <a:ext cx="111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DEC8C03-2050-1995-ED48-0AED65A296DF}"/>
              </a:ext>
            </a:extLst>
          </p:cNvPr>
          <p:cNvSpPr/>
          <p:nvPr/>
        </p:nvSpPr>
        <p:spPr>
          <a:xfrm>
            <a:off x="6488851" y="5730025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717CE2E-212E-108D-1EC8-0B73CEA1C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FA0075A-FC73-AA7B-03BA-6B3AFD98F5C5}"/>
              </a:ext>
            </a:extLst>
          </p:cNvPr>
          <p:cNvSpPr/>
          <p:nvPr/>
        </p:nvSpPr>
        <p:spPr>
          <a:xfrm>
            <a:off x="2965279" y="3188972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7452097-603E-F067-2241-41CC681C1344}"/>
              </a:ext>
            </a:extLst>
          </p:cNvPr>
          <p:cNvSpPr/>
          <p:nvPr/>
        </p:nvSpPr>
        <p:spPr>
          <a:xfrm>
            <a:off x="1701368" y="20952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B23F22D-DA72-BDE9-885E-00143FE3F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4" y="68768"/>
            <a:ext cx="1302910" cy="130246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C2986B-025F-625D-56DA-8411C4785998}"/>
              </a:ext>
            </a:extLst>
          </p:cNvPr>
          <p:cNvGrpSpPr/>
          <p:nvPr/>
        </p:nvGrpSpPr>
        <p:grpSpPr>
          <a:xfrm>
            <a:off x="4957970" y="3061837"/>
            <a:ext cx="2693742" cy="886076"/>
            <a:chOff x="237570" y="2777695"/>
            <a:chExt cx="4064163" cy="11685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8C0E00E-95A7-A87B-859C-0E6D4993DDB2}"/>
                </a:ext>
              </a:extLst>
            </p:cNvPr>
            <p:cNvGrpSpPr/>
            <p:nvPr/>
          </p:nvGrpSpPr>
          <p:grpSpPr>
            <a:xfrm>
              <a:off x="237570" y="2777695"/>
              <a:ext cx="3655315" cy="1168500"/>
              <a:chOff x="348540" y="2763175"/>
              <a:chExt cx="3655315" cy="116850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7DE2441-58FB-C9F6-B570-73CDEEA0F8C2}"/>
                  </a:ext>
                </a:extLst>
              </p:cNvPr>
              <p:cNvGrpSpPr/>
              <p:nvPr/>
            </p:nvGrpSpPr>
            <p:grpSpPr>
              <a:xfrm rot="5400000">
                <a:off x="976436" y="214317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7038BDDD-AE35-E982-BEE3-3F804AB6C204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283EE56-7C0A-814A-1261-543003F30897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F00E08E4-2750-093A-CE15-90F74955B359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F69BE7F-B25C-BA76-77E6-69D58B78B75A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ED2CF00-6A20-E089-0740-A8D89D632089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C10D8158-FD56-5A4C-06DE-CB0D0AE009F2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D68B20BD-43DF-92FE-CF07-1601DE82395E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0E44B888-AEA1-31D0-41F5-D87422866E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2BCB223D-83DE-9F5D-A7EA-BFF9CA6760A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F721F77E-E803-2381-7F97-FC9B1FDF46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445E41EE-A554-9020-5EFE-55D8789810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6636864B-2334-F93D-62C1-C088C7A612B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BB53ADFD-8F1C-B62C-A853-A325FD177A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9CFC2026-3D55-9C7D-8932-EB43B4E009F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7585966F-662B-C7E3-0DA4-11C65DCD62E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6E010C0A-31E9-C7F3-CAA2-CDFF3EF14F6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C2018AE7-0CF7-DBDA-8D46-443BD2D3886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68C2479D-C6C3-835D-B261-0F1E49DC91C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D35332EC-45C8-0D86-B68B-227B4194C96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793F287-EB83-ED9C-C58F-A0A8626F755B}"/>
                  </a:ext>
                </a:extLst>
              </p:cNvPr>
              <p:cNvGrpSpPr/>
              <p:nvPr/>
            </p:nvGrpSpPr>
            <p:grpSpPr>
              <a:xfrm>
                <a:off x="2816003" y="2763175"/>
                <a:ext cx="1187852" cy="1161211"/>
                <a:chOff x="-202477" y="4308103"/>
                <a:chExt cx="1187852" cy="1161211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369C19E-A3A4-FB5C-14D7-06913C0039A0}"/>
                    </a:ext>
                  </a:extLst>
                </p:cNvPr>
                <p:cNvSpPr/>
                <p:nvPr/>
              </p:nvSpPr>
              <p:spPr>
                <a:xfrm rot="10800000">
                  <a:off x="625375" y="510654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5C5CCDC-A66C-A11F-4DF1-995F09F53D17}"/>
                    </a:ext>
                  </a:extLst>
                </p:cNvPr>
                <p:cNvSpPr/>
                <p:nvPr/>
              </p:nvSpPr>
              <p:spPr>
                <a:xfrm rot="10800000">
                  <a:off x="625375" y="4704926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86E5C3F-09D0-5F33-B229-D2D7E93565F1}"/>
                    </a:ext>
                  </a:extLst>
                </p:cNvPr>
                <p:cNvSpPr/>
                <p:nvPr/>
              </p:nvSpPr>
              <p:spPr>
                <a:xfrm rot="10800000">
                  <a:off x="625375" y="43088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52570CB-221A-B8B5-E905-7E34D37C3B87}"/>
                    </a:ext>
                  </a:extLst>
                </p:cNvPr>
                <p:cNvSpPr/>
                <p:nvPr/>
              </p:nvSpPr>
              <p:spPr>
                <a:xfrm rot="10800000">
                  <a:off x="214433" y="510583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145574D4-3D8E-7F22-B26C-1A959B1A1649}"/>
                    </a:ext>
                  </a:extLst>
                </p:cNvPr>
                <p:cNvSpPr/>
                <p:nvPr/>
              </p:nvSpPr>
              <p:spPr>
                <a:xfrm rot="10800000">
                  <a:off x="214433" y="470422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6AA4CB7-E2A6-9B04-B125-53E63C35FD44}"/>
                    </a:ext>
                  </a:extLst>
                </p:cNvPr>
                <p:cNvSpPr/>
                <p:nvPr/>
              </p:nvSpPr>
              <p:spPr>
                <a:xfrm rot="10800000">
                  <a:off x="214433" y="430810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758351F6-9766-F55D-72D6-F182FE0F9AAA}"/>
                    </a:ext>
                  </a:extLst>
                </p:cNvPr>
                <p:cNvSpPr/>
                <p:nvPr/>
              </p:nvSpPr>
              <p:spPr>
                <a:xfrm rot="10800000">
                  <a:off x="-202477" y="510931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6FA63CBD-ADCC-3189-9D60-66839E2248FA}"/>
                    </a:ext>
                  </a:extLst>
                </p:cNvPr>
                <p:cNvSpPr/>
                <p:nvPr/>
              </p:nvSpPr>
              <p:spPr>
                <a:xfrm rot="10800000">
                  <a:off x="-202477" y="470769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923EAF2-50ED-A710-FD0B-5E4B6166F360}"/>
                    </a:ext>
                  </a:extLst>
                </p:cNvPr>
                <p:cNvSpPr/>
                <p:nvPr/>
              </p:nvSpPr>
              <p:spPr>
                <a:xfrm rot="10800000">
                  <a:off x="-202477" y="4311582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C59EE2-DDD4-3413-A9C8-8F9B2E1D42B5}"/>
                </a:ext>
              </a:extLst>
            </p:cNvPr>
            <p:cNvSpPr/>
            <p:nvPr/>
          </p:nvSpPr>
          <p:spPr>
            <a:xfrm rot="10800000">
              <a:off x="3941733" y="358011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63B6A1-6682-32F9-C552-1FAE8160941F}"/>
                </a:ext>
              </a:extLst>
            </p:cNvPr>
            <p:cNvSpPr/>
            <p:nvPr/>
          </p:nvSpPr>
          <p:spPr>
            <a:xfrm rot="10800000">
              <a:off x="3941733" y="317849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435DC8-28C2-95D0-DBFA-76B796443CBA}"/>
                </a:ext>
              </a:extLst>
            </p:cNvPr>
            <p:cNvSpPr/>
            <p:nvPr/>
          </p:nvSpPr>
          <p:spPr>
            <a:xfrm rot="10800000">
              <a:off x="3941733" y="27823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5481B8-C8E3-E62F-B829-45798444232A}"/>
              </a:ext>
            </a:extLst>
          </p:cNvPr>
          <p:cNvGrpSpPr/>
          <p:nvPr/>
        </p:nvGrpSpPr>
        <p:grpSpPr>
          <a:xfrm>
            <a:off x="4942348" y="1807135"/>
            <a:ext cx="3235434" cy="886076"/>
            <a:chOff x="4942348" y="1600657"/>
            <a:chExt cx="3235434" cy="88607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388CDF-511D-C572-A0FE-9B8399E5DF5F}"/>
                </a:ext>
              </a:extLst>
            </p:cNvPr>
            <p:cNvGrpSpPr/>
            <p:nvPr/>
          </p:nvGrpSpPr>
          <p:grpSpPr>
            <a:xfrm>
              <a:off x="4942348" y="1600657"/>
              <a:ext cx="2964588" cy="886076"/>
              <a:chOff x="-2371012" y="2710180"/>
              <a:chExt cx="4472800" cy="11685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DA2B1C2-4E35-1E0F-909A-89A6001634ED}"/>
                  </a:ext>
                </a:extLst>
              </p:cNvPr>
              <p:cNvGrpSpPr/>
              <p:nvPr/>
            </p:nvGrpSpPr>
            <p:grpSpPr>
              <a:xfrm>
                <a:off x="-2371012" y="2710180"/>
                <a:ext cx="4064163" cy="1168500"/>
                <a:chOff x="237570" y="2777695"/>
                <a:chExt cx="4064163" cy="1168500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CA0183F-27DD-CD8A-8AEE-8FED97F9EC54}"/>
                    </a:ext>
                  </a:extLst>
                </p:cNvPr>
                <p:cNvGrpSpPr/>
                <p:nvPr/>
              </p:nvGrpSpPr>
              <p:grpSpPr>
                <a:xfrm>
                  <a:off x="237570" y="2777695"/>
                  <a:ext cx="3655315" cy="1168500"/>
                  <a:chOff x="348540" y="2763175"/>
                  <a:chExt cx="3655315" cy="1168500"/>
                </a:xfrm>
              </p:grpSpPr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8004D117-7FD8-DB5A-44B0-F503484D57B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976436" y="2143171"/>
                    <a:ext cx="1160608" cy="2416400"/>
                    <a:chOff x="2526511" y="1509385"/>
                    <a:chExt cx="1160608" cy="2416400"/>
                  </a:xfrm>
                </p:grpSpPr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DAAFB86E-2E2F-930F-1EB3-16BB29E0197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7119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C1698C45-CB8B-2F7F-135F-A5E1B21B375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5504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463C9BAE-9B7A-7BFA-4530-455D824CEB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9387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D8681265-86F9-5F51-D32F-98939D6D107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6413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69C0118C-44FB-59A4-818B-5ACF891E202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4798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B707AE5B-9939-226C-4C41-0F84EDC468D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8681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99" name="Group 98">
                      <a:extLst>
                        <a:ext uri="{FF2B5EF4-FFF2-40B4-BE49-F238E27FC236}">
                          <a16:creationId xmlns:a16="http://schemas.microsoft.com/office/drawing/2014/main" id="{64305241-0002-E41E-CA66-32EAAED410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26511" y="2329347"/>
                      <a:ext cx="1159902" cy="1596438"/>
                      <a:chOff x="523538" y="1816947"/>
                      <a:chExt cx="1159902" cy="1596438"/>
                    </a:xfrm>
                  </p:grpSpPr>
                  <p:sp>
                    <p:nvSpPr>
                      <p:cNvPr id="100" name="Oval 99">
                        <a:extLst>
                          <a:ext uri="{FF2B5EF4-FFF2-40B4-BE49-F238E27FC236}">
                            <a16:creationId xmlns:a16="http://schemas.microsoft.com/office/drawing/2014/main" id="{741D7DFF-8A5D-7AA7-0532-0E2C585E98C9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3440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1" name="Oval 100">
                        <a:extLst>
                          <a:ext uri="{FF2B5EF4-FFF2-40B4-BE49-F238E27FC236}">
                            <a16:creationId xmlns:a16="http://schemas.microsoft.com/office/drawing/2014/main" id="{B68B2EC7-BDCC-4D67-756E-468816FEEBC9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825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2" name="Oval 101">
                        <a:extLst>
                          <a:ext uri="{FF2B5EF4-FFF2-40B4-BE49-F238E27FC236}">
                            <a16:creationId xmlns:a16="http://schemas.microsoft.com/office/drawing/2014/main" id="{C5111F20-7473-B975-379D-EE61E8559CE6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708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3" name="Oval 102">
                        <a:extLst>
                          <a:ext uri="{FF2B5EF4-FFF2-40B4-BE49-F238E27FC236}">
                            <a16:creationId xmlns:a16="http://schemas.microsoft.com/office/drawing/2014/main" id="{A273008A-F585-54FA-8D55-C17A6E5B8124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2734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4" name="Oval 103">
                        <a:extLst>
                          <a:ext uri="{FF2B5EF4-FFF2-40B4-BE49-F238E27FC236}">
                            <a16:creationId xmlns:a16="http://schemas.microsoft.com/office/drawing/2014/main" id="{345B1A55-22E0-DF1F-90DD-BEA7BE80EC21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119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5" name="Oval 104">
                        <a:extLst>
                          <a:ext uri="{FF2B5EF4-FFF2-40B4-BE49-F238E27FC236}">
                            <a16:creationId xmlns:a16="http://schemas.microsoft.com/office/drawing/2014/main" id="{EC9DA16E-4BEE-E664-66F5-1CFA844CA70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002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6" name="Oval 105">
                        <a:extLst>
                          <a:ext uri="{FF2B5EF4-FFF2-40B4-BE49-F238E27FC236}">
                            <a16:creationId xmlns:a16="http://schemas.microsoft.com/office/drawing/2014/main" id="{B644976D-EC9C-4331-95ED-D23BE0DAE7A7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7" name="Oval 106">
                        <a:extLst>
                          <a:ext uri="{FF2B5EF4-FFF2-40B4-BE49-F238E27FC236}">
                            <a16:creationId xmlns:a16="http://schemas.microsoft.com/office/drawing/2014/main" id="{4A45B939-00A5-E2D2-51F1-93F0FB93E84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8" name="Oval 107">
                        <a:extLst>
                          <a:ext uri="{FF2B5EF4-FFF2-40B4-BE49-F238E27FC236}">
                            <a16:creationId xmlns:a16="http://schemas.microsoft.com/office/drawing/2014/main" id="{D41CDEAC-FE77-B401-8062-A867944964E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D6C8B619-30B1-7989-3C93-33E8CF9F357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0" name="Oval 109">
                        <a:extLst>
                          <a:ext uri="{FF2B5EF4-FFF2-40B4-BE49-F238E27FC236}">
                            <a16:creationId xmlns:a16="http://schemas.microsoft.com/office/drawing/2014/main" id="{A948D873-2DF6-5045-EF32-F71F5AF109BC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1" name="Oval 110">
                        <a:extLst>
                          <a:ext uri="{FF2B5EF4-FFF2-40B4-BE49-F238E27FC236}">
                            <a16:creationId xmlns:a16="http://schemas.microsoft.com/office/drawing/2014/main" id="{DE290497-2DD4-DFD9-665B-1F457132AB1E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CB0BDCC0-6A09-FB4A-D508-FA6C3AA2539E}"/>
                      </a:ext>
                    </a:extLst>
                  </p:cNvPr>
                  <p:cNvGrpSpPr/>
                  <p:nvPr/>
                </p:nvGrpSpPr>
                <p:grpSpPr>
                  <a:xfrm>
                    <a:off x="2816003" y="2763175"/>
                    <a:ext cx="1187852" cy="1161211"/>
                    <a:chOff x="-202477" y="4308103"/>
                    <a:chExt cx="1187852" cy="1161211"/>
                  </a:xfrm>
                </p:grpSpPr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843AE70A-E426-3A11-1AAB-44A18E1B677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5106541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94849640-9208-CF7B-589E-A20FBD4009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704926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CFE44DCD-218F-5A25-9927-3A15A8242EA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3088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7DFEBFA1-9BE9-AA6B-488E-0BD784888DD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510583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32BFE024-765B-1EE7-2736-52A052B43C9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704220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D41FF5FC-E417-33DA-3EA4-94E9D03F5F7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308103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672B49DE-335F-C457-B5F8-31FEACCE4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5109314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58C51A63-008E-15C4-CFB7-B5C90FBA99C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70769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E715C5F4-3560-CDEF-92A1-17DC7F11738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311582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EAC0FFB9-7AFA-65EC-6897-A90F61C731C4}"/>
                    </a:ext>
                  </a:extLst>
                </p:cNvPr>
                <p:cNvSpPr/>
                <p:nvPr/>
              </p:nvSpPr>
              <p:spPr>
                <a:xfrm rot="10800000">
                  <a:off x="3941733" y="358011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50394A32-BDF5-A3D5-DD9C-38114FD9D0C4}"/>
                    </a:ext>
                  </a:extLst>
                </p:cNvPr>
                <p:cNvSpPr/>
                <p:nvPr/>
              </p:nvSpPr>
              <p:spPr>
                <a:xfrm rot="10800000">
                  <a:off x="3941733" y="3178498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96D97D5-5BA9-99ED-4E38-4E8A77E8AF86}"/>
                    </a:ext>
                  </a:extLst>
                </p:cNvPr>
                <p:cNvSpPr/>
                <p:nvPr/>
              </p:nvSpPr>
              <p:spPr>
                <a:xfrm rot="10800000">
                  <a:off x="3941733" y="278238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B3F269D-E475-D465-1F3E-ECBE2A450FF0}"/>
                  </a:ext>
                </a:extLst>
              </p:cNvPr>
              <p:cNvSpPr/>
              <p:nvPr/>
            </p:nvSpPr>
            <p:spPr>
              <a:xfrm rot="10800000">
                <a:off x="1741788" y="350791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D36C452-DB43-8653-691E-94FB514625C5}"/>
                  </a:ext>
                </a:extLst>
              </p:cNvPr>
              <p:cNvSpPr/>
              <p:nvPr/>
            </p:nvSpPr>
            <p:spPr>
              <a:xfrm rot="10800000">
                <a:off x="1741788" y="310629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B98E161-1CFB-0638-8070-D150491240DF}"/>
                  </a:ext>
                </a:extLst>
              </p:cNvPr>
              <p:cNvSpPr/>
              <p:nvPr/>
            </p:nvSpPr>
            <p:spPr>
              <a:xfrm rot="10800000">
                <a:off x="1741788" y="271018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160223B-5694-F1D0-3B4A-C594A41C3B1E}"/>
                </a:ext>
              </a:extLst>
            </p:cNvPr>
            <p:cNvGrpSpPr/>
            <p:nvPr/>
          </p:nvGrpSpPr>
          <p:grpSpPr>
            <a:xfrm>
              <a:off x="7939173" y="1606641"/>
              <a:ext cx="238609" cy="877911"/>
              <a:chOff x="7939173" y="1595859"/>
              <a:chExt cx="238609" cy="87791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EF57D58-59A7-163C-3A5A-D770ADB86DD0}"/>
                  </a:ext>
                </a:extLst>
              </p:cNvPr>
              <p:cNvSpPr/>
              <p:nvPr/>
            </p:nvSpPr>
            <p:spPr>
              <a:xfrm rot="10800000">
                <a:off x="7939173" y="2200781"/>
                <a:ext cx="238609" cy="2729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7FA49AB-0499-81C5-4CDF-1D79B93CDBB4}"/>
                  </a:ext>
                </a:extLst>
              </p:cNvPr>
              <p:cNvSpPr/>
              <p:nvPr/>
            </p:nvSpPr>
            <p:spPr>
              <a:xfrm rot="10800000">
                <a:off x="7939173" y="1896235"/>
                <a:ext cx="238609" cy="2729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38D95A8-9EEB-1DAE-0617-61BB51349C86}"/>
                  </a:ext>
                </a:extLst>
              </p:cNvPr>
              <p:cNvSpPr/>
              <p:nvPr/>
            </p:nvSpPr>
            <p:spPr>
              <a:xfrm rot="10800000">
                <a:off x="7939173" y="1595859"/>
                <a:ext cx="238609" cy="2729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16B5BAB-4AA3-A1CE-0B8F-9A0464F46988}"/>
              </a:ext>
            </a:extLst>
          </p:cNvPr>
          <p:cNvGrpSpPr/>
          <p:nvPr/>
        </p:nvGrpSpPr>
        <p:grpSpPr>
          <a:xfrm>
            <a:off x="7683949" y="3048270"/>
            <a:ext cx="516467" cy="891478"/>
            <a:chOff x="7683949" y="2841792"/>
            <a:chExt cx="516467" cy="891478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0C0E52A6-CC1C-1C5A-67DD-24E88E7BE9ED}"/>
                </a:ext>
              </a:extLst>
            </p:cNvPr>
            <p:cNvGrpSpPr/>
            <p:nvPr/>
          </p:nvGrpSpPr>
          <p:grpSpPr>
            <a:xfrm>
              <a:off x="7683949" y="2855359"/>
              <a:ext cx="238609" cy="877911"/>
              <a:chOff x="7729403" y="2855359"/>
              <a:chExt cx="238609" cy="87791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41DAC2F-8607-329C-6904-5C179EC98581}"/>
                  </a:ext>
                </a:extLst>
              </p:cNvPr>
              <p:cNvSpPr/>
              <p:nvPr/>
            </p:nvSpPr>
            <p:spPr>
              <a:xfrm rot="10800000">
                <a:off x="7729403" y="3460281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7606F5C-ECFD-7B71-BB77-12D49E16E91A}"/>
                  </a:ext>
                </a:extLst>
              </p:cNvPr>
              <p:cNvSpPr/>
              <p:nvPr/>
            </p:nvSpPr>
            <p:spPr>
              <a:xfrm rot="10800000">
                <a:off x="7729403" y="3155735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5D33E72-02CA-D846-129A-9D9C58FAD20A}"/>
                  </a:ext>
                </a:extLst>
              </p:cNvPr>
              <p:cNvSpPr/>
              <p:nvPr/>
            </p:nvSpPr>
            <p:spPr>
              <a:xfrm rot="10800000">
                <a:off x="7729403" y="2855359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95CE4B4-DE9B-4287-C94B-8E8199019274}"/>
                </a:ext>
              </a:extLst>
            </p:cNvPr>
            <p:cNvGrpSpPr/>
            <p:nvPr/>
          </p:nvGrpSpPr>
          <p:grpSpPr>
            <a:xfrm>
              <a:off x="7961807" y="2841792"/>
              <a:ext cx="238609" cy="877911"/>
              <a:chOff x="7729403" y="2855359"/>
              <a:chExt cx="238609" cy="87791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30912DD-3C34-D56C-41DC-223B054DE867}"/>
                  </a:ext>
                </a:extLst>
              </p:cNvPr>
              <p:cNvSpPr/>
              <p:nvPr/>
            </p:nvSpPr>
            <p:spPr>
              <a:xfrm rot="10800000">
                <a:off x="7729403" y="3460281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821490C-64E5-5A34-A678-D8C5A66B3337}"/>
                  </a:ext>
                </a:extLst>
              </p:cNvPr>
              <p:cNvSpPr/>
              <p:nvPr/>
            </p:nvSpPr>
            <p:spPr>
              <a:xfrm rot="10800000">
                <a:off x="7729403" y="3155735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F36C482-660A-6EDA-0916-7ED92E8882F4}"/>
                  </a:ext>
                </a:extLst>
              </p:cNvPr>
              <p:cNvSpPr/>
              <p:nvPr/>
            </p:nvSpPr>
            <p:spPr>
              <a:xfrm rot="10800000">
                <a:off x="7729403" y="2855359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F78BF32-9130-0CC0-A087-04E158EACD8C}"/>
              </a:ext>
            </a:extLst>
          </p:cNvPr>
          <p:cNvGrpSpPr/>
          <p:nvPr/>
        </p:nvGrpSpPr>
        <p:grpSpPr>
          <a:xfrm>
            <a:off x="4858653" y="939198"/>
            <a:ext cx="3407615" cy="1007984"/>
            <a:chOff x="4858653" y="939198"/>
            <a:chExt cx="3407615" cy="1007984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35D1A844-E7A4-70A6-A212-C0C4C8263B5B}"/>
                </a:ext>
              </a:extLst>
            </p:cNvPr>
            <p:cNvSpPr/>
            <p:nvPr/>
          </p:nvSpPr>
          <p:spPr>
            <a:xfrm rot="5400000">
              <a:off x="6312014" y="-7072"/>
              <a:ext cx="500893" cy="3407615"/>
            </a:xfrm>
            <a:prstGeom prst="leftBrace">
              <a:avLst>
                <a:gd name="adj1" fmla="val 8333"/>
                <a:gd name="adj2" fmla="val 4945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93B9DB-454E-202C-D17F-14162885586D}"/>
                </a:ext>
              </a:extLst>
            </p:cNvPr>
            <p:cNvSpPr/>
            <p:nvPr/>
          </p:nvSpPr>
          <p:spPr>
            <a:xfrm>
              <a:off x="5722910" y="939198"/>
              <a:ext cx="16745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36</a:t>
              </a:r>
              <a:endParaRPr lang="en-US" sz="2400" b="1" cap="none" spc="0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C64716-48F0-FC0E-D7B7-B60D5CAA5FB1}"/>
              </a:ext>
            </a:extLst>
          </p:cNvPr>
          <p:cNvGrpSpPr/>
          <p:nvPr/>
        </p:nvGrpSpPr>
        <p:grpSpPr>
          <a:xfrm>
            <a:off x="4858655" y="4002413"/>
            <a:ext cx="2825833" cy="747544"/>
            <a:chOff x="4858655" y="4002413"/>
            <a:chExt cx="2825833" cy="747544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D9E08D21-B27F-9314-6E3A-AA8B50B9E0BA}"/>
                </a:ext>
              </a:extLst>
            </p:cNvPr>
            <p:cNvSpPr/>
            <p:nvPr/>
          </p:nvSpPr>
          <p:spPr>
            <a:xfrm rot="16200000" flipV="1">
              <a:off x="6135076" y="2725992"/>
              <a:ext cx="272992" cy="2825833"/>
            </a:xfrm>
            <a:prstGeom prst="leftBrace">
              <a:avLst>
                <a:gd name="adj1" fmla="val 8333"/>
                <a:gd name="adj2" fmla="val 4945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B64159-5AD8-ED72-D0BB-F11CFF4DDE43}"/>
                </a:ext>
              </a:extLst>
            </p:cNvPr>
            <p:cNvSpPr/>
            <p:nvPr/>
          </p:nvSpPr>
          <p:spPr>
            <a:xfrm>
              <a:off x="5451924" y="4288292"/>
              <a:ext cx="16745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30</a:t>
              </a:r>
              <a:endParaRPr lang="en-US" sz="2400" b="1" cap="none" spc="0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35FFA62-769D-67FD-E368-D969BFFE9ECE}"/>
              </a:ext>
            </a:extLst>
          </p:cNvPr>
          <p:cNvGrpSpPr/>
          <p:nvPr/>
        </p:nvGrpSpPr>
        <p:grpSpPr>
          <a:xfrm>
            <a:off x="7142117" y="3982859"/>
            <a:ext cx="1674571" cy="781884"/>
            <a:chOff x="7142117" y="3982859"/>
            <a:chExt cx="1674571" cy="781884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AFEBAC46-A260-C931-20ED-91DBB47C30C1}"/>
                </a:ext>
              </a:extLst>
            </p:cNvPr>
            <p:cNvSpPr/>
            <p:nvPr/>
          </p:nvSpPr>
          <p:spPr>
            <a:xfrm rot="16200000" flipV="1">
              <a:off x="7789067" y="3878282"/>
              <a:ext cx="317205" cy="526360"/>
            </a:xfrm>
            <a:prstGeom prst="leftBrace">
              <a:avLst>
                <a:gd name="adj1" fmla="val 8333"/>
                <a:gd name="adj2" fmla="val 4945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0AF549-CA19-834F-F9E4-BD603271E093}"/>
                </a:ext>
              </a:extLst>
            </p:cNvPr>
            <p:cNvSpPr/>
            <p:nvPr/>
          </p:nvSpPr>
          <p:spPr>
            <a:xfrm>
              <a:off x="7142117" y="4303078"/>
              <a:ext cx="16745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63F25F-4A05-44C8-FCB7-662A32CD495C}"/>
              </a:ext>
            </a:extLst>
          </p:cNvPr>
          <p:cNvGrpSpPr/>
          <p:nvPr/>
        </p:nvGrpSpPr>
        <p:grpSpPr>
          <a:xfrm>
            <a:off x="758500" y="2624533"/>
            <a:ext cx="7660567" cy="2062103"/>
            <a:chOff x="1110371" y="1895741"/>
            <a:chExt cx="7660567" cy="20621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/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4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12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  <a:blipFill>
                  <a:blip r:embed="rId7"/>
                  <a:stretch>
                    <a:fillRect t="-101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/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=    </a:t>
                  </a:r>
                  <a:r>
                    <a:rPr lang="en-GB" sz="4800" dirty="0"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4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cs typeface="Arial" panose="020B0604020202020204" pitchFamily="34" charset="0"/>
                    </a:rPr>
                    <a:t> 10  +  3 x 2</a:t>
                  </a:r>
                </a:p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  <a:blipFill>
                  <a:blip r:embed="rId8"/>
                  <a:stretch>
                    <a:fillRect l="-2822" t="-6509" r="-28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434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1" grpId="0"/>
      <p:bldP spid="72" grpId="0"/>
      <p:bldP spid="73" grpId="0"/>
      <p:bldP spid="74" grpId="0"/>
      <p:bldP spid="76" grpId="0"/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2D1E2-4038-5897-4D8D-AC4DA4926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2FEC2BE-BB1B-DC62-8E4C-1DFECD96A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25B07AE-5121-0575-C4CE-2E93CDBA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E210F5-1D6F-8AE6-95CA-69F54446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77ABEA-969B-4D95-5785-9928807DCB6F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F5537F-BF90-EB8E-63EB-194FCC4C2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D71AF-0509-FF0A-C26C-AECEC7169655}"/>
              </a:ext>
            </a:extLst>
          </p:cNvPr>
          <p:cNvSpPr txBox="1"/>
          <p:nvPr/>
        </p:nvSpPr>
        <p:spPr>
          <a:xfrm>
            <a:off x="1286690" y="2559348"/>
            <a:ext cx="7080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7 × 12 = (7 x 10)  + (7 x 2)   </a:t>
            </a:r>
          </a:p>
        </p:txBody>
      </p:sp>
    </p:spTree>
    <p:extLst>
      <p:ext uri="{BB962C8B-B14F-4D97-AF65-F5344CB8AC3E}">
        <p14:creationId xmlns:p14="http://schemas.microsoft.com/office/powerpoint/2010/main" val="261595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E2977-0869-B389-D9E2-F00E2C599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B553D6-B84D-83FB-C61A-71B5651C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8CE3FC7-D78E-5032-DFA2-6E082E2A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52C628-92E6-4F74-0F25-44240858C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A496BC-2634-B759-5990-C9C9FC2E61BE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DD4BCA-C534-13D5-C285-4853F93FE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C7812-AEAE-5620-3187-0075A46087CE}"/>
              </a:ext>
            </a:extLst>
          </p:cNvPr>
          <p:cNvSpPr txBox="1"/>
          <p:nvPr/>
        </p:nvSpPr>
        <p:spPr>
          <a:xfrm>
            <a:off x="1340049" y="2382318"/>
            <a:ext cx="7497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 7 × 12 = 7 x 10 + 7 + 7</a:t>
            </a:r>
          </a:p>
        </p:txBody>
      </p:sp>
    </p:spTree>
    <p:extLst>
      <p:ext uri="{BB962C8B-B14F-4D97-AF65-F5344CB8AC3E}">
        <p14:creationId xmlns:p14="http://schemas.microsoft.com/office/powerpoint/2010/main" val="16089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9AFA-D091-CB75-0443-A1BCB34E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0567C3-8A7E-7E30-51A8-F1C93B5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2FFBC13-47D1-818A-6DCB-661AA220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A7CBC-7AC1-0AC0-3AC7-01747E4E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80880C-EE72-DA5E-175F-D040543740CC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995BD7-D0BF-9038-0BB9-D044251F9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D3202-22AD-40CB-68F7-4480D7FC871B}"/>
              </a:ext>
            </a:extLst>
          </p:cNvPr>
          <p:cNvSpPr txBox="1"/>
          <p:nvPr/>
        </p:nvSpPr>
        <p:spPr>
          <a:xfrm>
            <a:off x="2017764" y="2567700"/>
            <a:ext cx="54716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7 × 12 = 7 x 11 + 7  </a:t>
            </a:r>
          </a:p>
        </p:txBody>
      </p:sp>
    </p:spTree>
    <p:extLst>
      <p:ext uri="{BB962C8B-B14F-4D97-AF65-F5344CB8AC3E}">
        <p14:creationId xmlns:p14="http://schemas.microsoft.com/office/powerpoint/2010/main" val="1735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49D2A-26CF-114D-9702-51B2F3BA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3D105E-DCA4-D9AA-157B-EF36D304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74A63A8-651D-3EE6-0709-535B78BF5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8BFCF-3002-A7D6-FB66-F91E3390F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60DFA10-2FBC-6741-CC76-5E0B72238F6C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67712C-64A2-6A80-E2F9-1426947B3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C32E1-3A70-E232-6BA7-A64A40AAC944}"/>
              </a:ext>
            </a:extLst>
          </p:cNvPr>
          <p:cNvSpPr txBox="1"/>
          <p:nvPr/>
        </p:nvSpPr>
        <p:spPr>
          <a:xfrm>
            <a:off x="1713675" y="2292580"/>
            <a:ext cx="6653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 7 × 12 = 12 x 7</a:t>
            </a:r>
          </a:p>
        </p:txBody>
      </p:sp>
    </p:spTree>
    <p:extLst>
      <p:ext uri="{BB962C8B-B14F-4D97-AF65-F5344CB8AC3E}">
        <p14:creationId xmlns:p14="http://schemas.microsoft.com/office/powerpoint/2010/main" val="405357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4D95DD-732D-345B-9495-76661C6D6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14FB656-3678-8171-10FB-67CB3F64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1295415-D788-4FB5-75C9-E06D3BE4B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84E689-1126-AE47-4E5F-E5806C50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4118BC6-3B86-DCDE-6A0C-D735FC199D6E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507C47-8345-9AB0-4861-D0142E792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A4A81-69A0-BB87-6EC9-49365C44A454}"/>
              </a:ext>
            </a:extLst>
          </p:cNvPr>
          <p:cNvSpPr txBox="1"/>
          <p:nvPr/>
        </p:nvSpPr>
        <p:spPr>
          <a:xfrm>
            <a:off x="1154912" y="2598003"/>
            <a:ext cx="7674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/>
              <a:t> 7 × 12 = (7 x 10)  + (12 x 2)   </a:t>
            </a:r>
          </a:p>
        </p:txBody>
      </p:sp>
    </p:spTree>
    <p:extLst>
      <p:ext uri="{BB962C8B-B14F-4D97-AF65-F5344CB8AC3E}">
        <p14:creationId xmlns:p14="http://schemas.microsoft.com/office/powerpoint/2010/main" val="10718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BB76B7-147F-2812-3FB4-37514A1B6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CC5521-D05D-8109-5DB6-877D94AE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7037533-E4FD-3398-A14C-03F755468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0FB158-A5A0-575F-BB5F-6C5A9AF6F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764B77-03FA-DB94-3524-39E63EE3EEB8}"/>
              </a:ext>
            </a:extLst>
          </p:cNvPr>
          <p:cNvSpPr txBox="1"/>
          <p:nvPr/>
        </p:nvSpPr>
        <p:spPr>
          <a:xfrm>
            <a:off x="1154912" y="337950"/>
            <a:ext cx="749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21147E-75FA-A743-C164-AB69F0197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897" y="4592705"/>
            <a:ext cx="2808514" cy="187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D9591-5C20-EA81-95A3-4EE22164E230}"/>
              </a:ext>
            </a:extLst>
          </p:cNvPr>
          <p:cNvSpPr txBox="1"/>
          <p:nvPr/>
        </p:nvSpPr>
        <p:spPr>
          <a:xfrm>
            <a:off x="1340049" y="2382318"/>
            <a:ext cx="7497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/>
              <a:t> 7 × 12 = 7 x 10 + 12 + 12</a:t>
            </a:r>
          </a:p>
        </p:txBody>
      </p:sp>
    </p:spTree>
    <p:extLst>
      <p:ext uri="{BB962C8B-B14F-4D97-AF65-F5344CB8AC3E}">
        <p14:creationId xmlns:p14="http://schemas.microsoft.com/office/powerpoint/2010/main" val="153002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1019</TotalTime>
  <Words>283</Words>
  <Application>Microsoft Office PowerPoint</Application>
  <PresentationFormat>On-screen Show (4:3)</PresentationFormat>
  <Paragraphs>77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69</cp:revision>
  <dcterms:created xsi:type="dcterms:W3CDTF">2013-01-27T09:14:16Z</dcterms:created>
  <dcterms:modified xsi:type="dcterms:W3CDTF">2026-01-29T13:36:48Z</dcterms:modified>
  <cp:category/>
</cp:coreProperties>
</file>