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3" r:id="rId2"/>
    <p:sldId id="348" r:id="rId3"/>
    <p:sldId id="336" r:id="rId4"/>
    <p:sldId id="337" r:id="rId5"/>
    <p:sldId id="338" r:id="rId6"/>
    <p:sldId id="339" r:id="rId7"/>
    <p:sldId id="340" r:id="rId8"/>
    <p:sldId id="341" r:id="rId9"/>
    <p:sldId id="284" r:id="rId10"/>
    <p:sldId id="34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EBF1DE"/>
    <a:srgbClr val="D8D3E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110" d="100"/>
          <a:sy n="110" d="100"/>
        </p:scale>
        <p:origin x="164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05/02/2026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29149" y="60192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Cartoon character with a hat and shoes&#10;&#10;AI-generated content may be incorrect.">
            <a:extLst>
              <a:ext uri="{FF2B5EF4-FFF2-40B4-BE49-F238E27FC236}">
                <a16:creationId xmlns:a16="http://schemas.microsoft.com/office/drawing/2014/main" id="{4429AF9B-0B3B-6C26-347F-85AF3C95C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599" y="2868752"/>
            <a:ext cx="4338888" cy="40552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5F05BA-33C8-9FCF-847A-E4C9C2E73111}"/>
              </a:ext>
            </a:extLst>
          </p:cNvPr>
          <p:cNvSpPr txBox="1"/>
          <p:nvPr/>
        </p:nvSpPr>
        <p:spPr>
          <a:xfrm>
            <a:off x="-145025" y="918775"/>
            <a:ext cx="100780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Understanding Percentages </a:t>
            </a:r>
          </a:p>
          <a:p>
            <a:pPr algn="ctr"/>
            <a:r>
              <a:rPr lang="en-GB" sz="4400" dirty="0"/>
              <a:t>As Decimals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307478" y="1339050"/>
            <a:ext cx="8599223" cy="2020610"/>
            <a:chOff x="2381376" y="1420662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442726" y="1420662"/>
              <a:ext cx="6705598" cy="1363156"/>
            </a:xfrm>
            <a:prstGeom prst="wedgeRoundRectCallout">
              <a:avLst>
                <a:gd name="adj1" fmla="val -68289"/>
                <a:gd name="adj2" fmla="val 40278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381376" y="1766481"/>
              <a:ext cx="8599223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0.01 is equal to 10%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86139" y="3577158"/>
            <a:ext cx="46457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why?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0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E5346B-F669-E08D-9BAE-607F88C1A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8F0ADF0-C3D6-B042-7F47-87E8C9F4C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D81D43-9028-B8BA-A7B1-8D29BBD05F48}"/>
              </a:ext>
            </a:extLst>
          </p:cNvPr>
          <p:cNvSpPr txBox="1"/>
          <p:nvPr/>
        </p:nvSpPr>
        <p:spPr>
          <a:xfrm>
            <a:off x="2276632" y="246013"/>
            <a:ext cx="49602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This square represents </a:t>
            </a:r>
            <a:r>
              <a:rPr lang="en-US" sz="2800" b="1" dirty="0"/>
              <a:t>1 whole</a:t>
            </a:r>
            <a:r>
              <a:rPr lang="en-US" sz="2800" dirty="0"/>
              <a:t>. </a:t>
            </a:r>
          </a:p>
          <a:p>
            <a:pPr algn="ctr"/>
            <a:r>
              <a:rPr lang="en-US" sz="2800" dirty="0"/>
              <a:t>Imagine we take this square and </a:t>
            </a:r>
          </a:p>
          <a:p>
            <a:pPr algn="ctr"/>
            <a:r>
              <a:rPr lang="en-US" sz="2800" dirty="0"/>
              <a:t>split it into </a:t>
            </a:r>
            <a:r>
              <a:rPr lang="en-US" sz="2800" b="1" dirty="0"/>
              <a:t>10 equal parts</a:t>
            </a:r>
            <a:r>
              <a:rPr lang="en-US" sz="2800" dirty="0"/>
              <a:t>.</a:t>
            </a:r>
            <a:endParaRPr lang="en-GB" sz="28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E626284-BDF2-34C1-F426-1A1133616734}"/>
              </a:ext>
            </a:extLst>
          </p:cNvPr>
          <p:cNvGraphicFramePr>
            <a:graphicFrameLocks noGrp="1"/>
          </p:cNvGraphicFramePr>
          <p:nvPr/>
        </p:nvGraphicFramePr>
        <p:xfrm>
          <a:off x="2807509" y="2073430"/>
          <a:ext cx="3794980" cy="3656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0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</a:tblGrid>
              <a:tr h="36560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7B9292D-E339-272B-50C3-8DAFC8E62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45710D7-BAAC-2823-BE1E-AC538A3712F4}"/>
              </a:ext>
            </a:extLst>
          </p:cNvPr>
          <p:cNvGraphicFramePr>
            <a:graphicFrameLocks noGrp="1"/>
          </p:cNvGraphicFramePr>
          <p:nvPr/>
        </p:nvGraphicFramePr>
        <p:xfrm>
          <a:off x="2807509" y="2073431"/>
          <a:ext cx="3794980" cy="3656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36560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A6AC09D-2839-8E85-F837-A19640BD1E67}"/>
              </a:ext>
            </a:extLst>
          </p:cNvPr>
          <p:cNvSpPr txBox="1"/>
          <p:nvPr/>
        </p:nvSpPr>
        <p:spPr>
          <a:xfrm>
            <a:off x="2696939" y="246013"/>
            <a:ext cx="4119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If I shade </a:t>
            </a:r>
            <a:r>
              <a:rPr lang="en-GB" sz="2800" b="1" dirty="0"/>
              <a:t>1 part</a:t>
            </a:r>
            <a:r>
              <a:rPr lang="en-GB" sz="2800" dirty="0"/>
              <a:t>, I have </a:t>
            </a:r>
            <a:r>
              <a:rPr lang="en-GB" sz="2800" b="1" dirty="0"/>
              <a:t>0.1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F2EB73-ED29-DAB4-B606-5B351F220735}"/>
              </a:ext>
            </a:extLst>
          </p:cNvPr>
          <p:cNvGraphicFramePr>
            <a:graphicFrameLocks noGrp="1"/>
          </p:cNvGraphicFramePr>
          <p:nvPr/>
        </p:nvGraphicFramePr>
        <p:xfrm>
          <a:off x="2807509" y="2073431"/>
          <a:ext cx="3794980" cy="3656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36560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2038BB1-47D2-CE42-E964-D9E8B4401D3F}"/>
              </a:ext>
            </a:extLst>
          </p:cNvPr>
          <p:cNvSpPr txBox="1"/>
          <p:nvPr/>
        </p:nvSpPr>
        <p:spPr>
          <a:xfrm>
            <a:off x="2616533" y="246013"/>
            <a:ext cx="42804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Imagine we split the square </a:t>
            </a:r>
          </a:p>
          <a:p>
            <a:pPr algn="ctr"/>
            <a:r>
              <a:rPr lang="en-GB" sz="2800" dirty="0"/>
              <a:t>into </a:t>
            </a:r>
            <a:r>
              <a:rPr lang="en-GB" sz="2800" b="1" dirty="0"/>
              <a:t>100 equal parts.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D4D3C3-CF71-FFDA-74C9-2795B6C25833}"/>
              </a:ext>
            </a:extLst>
          </p:cNvPr>
          <p:cNvSpPr txBox="1"/>
          <p:nvPr/>
        </p:nvSpPr>
        <p:spPr>
          <a:xfrm>
            <a:off x="2650196" y="246013"/>
            <a:ext cx="4213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If I shade </a:t>
            </a:r>
            <a:r>
              <a:rPr lang="en-GB" sz="2800" b="1" dirty="0"/>
              <a:t>1 part</a:t>
            </a:r>
            <a:r>
              <a:rPr lang="en-GB" sz="2800" dirty="0"/>
              <a:t>, I have </a:t>
            </a:r>
            <a:r>
              <a:rPr lang="en-GB" sz="2800" b="1" dirty="0"/>
              <a:t>0.01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BE3644-3712-0BEA-F787-E550B0B2FB70}"/>
              </a:ext>
            </a:extLst>
          </p:cNvPr>
          <p:cNvGraphicFramePr>
            <a:graphicFrameLocks noGrp="1"/>
          </p:cNvGraphicFramePr>
          <p:nvPr/>
        </p:nvGraphicFramePr>
        <p:xfrm>
          <a:off x="2807509" y="2072667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4776750-E4FB-BBB2-225A-D45DA86DB762}"/>
              </a:ext>
            </a:extLst>
          </p:cNvPr>
          <p:cNvGraphicFramePr>
            <a:graphicFrameLocks noGrp="1"/>
          </p:cNvGraphicFramePr>
          <p:nvPr/>
        </p:nvGraphicFramePr>
        <p:xfrm>
          <a:off x="2807509" y="2072667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64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5" grpId="1"/>
      <p:bldP spid="12" grpId="0"/>
      <p:bldP spid="12" grpId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46C029-C017-42C7-B490-36FC09CF4E76}"/>
              </a:ext>
            </a:extLst>
          </p:cNvPr>
          <p:cNvSpPr/>
          <p:nvPr/>
        </p:nvSpPr>
        <p:spPr>
          <a:xfrm>
            <a:off x="1060884" y="643580"/>
            <a:ext cx="684806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0.26 =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%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D9BED4-5D6B-D9C1-83BB-17BB057B19DF}"/>
              </a:ext>
            </a:extLst>
          </p:cNvPr>
          <p:cNvGrpSpPr/>
          <p:nvPr/>
        </p:nvGrpSpPr>
        <p:grpSpPr>
          <a:xfrm>
            <a:off x="2992305" y="1848425"/>
            <a:ext cx="3159390" cy="3161151"/>
            <a:chOff x="2992304" y="1968677"/>
            <a:chExt cx="3159390" cy="3161151"/>
          </a:xfrm>
        </p:grpSpPr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6896E206-CBAE-4F3D-A2D8-3F8E605AB42F}"/>
                </a:ext>
              </a:extLst>
            </p:cNvPr>
            <p:cNvGrpSpPr/>
            <p:nvPr/>
          </p:nvGrpSpPr>
          <p:grpSpPr>
            <a:xfrm>
              <a:off x="2992304" y="1968819"/>
              <a:ext cx="300210" cy="3161009"/>
              <a:chOff x="1547664" y="980728"/>
              <a:chExt cx="144016" cy="1515616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0A813CD4-C4DB-4164-92A0-EB14D15AD414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05268A57-E368-4C7D-A7B4-8461270DAAF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A4DD0C31-9C13-47FC-8B0F-46CE4BE0590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0741623E-C613-4457-BEF8-20C4BEC9B13B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7" name="Rectangle 356">
                <a:extLst>
                  <a:ext uri="{FF2B5EF4-FFF2-40B4-BE49-F238E27FC236}">
                    <a16:creationId xmlns:a16="http://schemas.microsoft.com/office/drawing/2014/main" id="{FB6D18BE-4A71-433E-BDC4-8BB94A3EE777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3254222E-1241-4570-864A-782EBA5B5C62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57677E58-A360-46C8-8F00-B78B40611637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14243AC3-176D-46ED-91A2-E5EF5592291C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2DD3ADC8-2AE4-4249-BC47-9D66D35D6CFE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D7E78C33-B15B-43F9-BF00-6E6D232EF10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751C8689-5B14-4FCC-BCD2-1A7943B15D4B}"/>
                </a:ext>
              </a:extLst>
            </p:cNvPr>
            <p:cNvGrpSpPr/>
            <p:nvPr/>
          </p:nvGrpSpPr>
          <p:grpSpPr>
            <a:xfrm>
              <a:off x="3309990" y="1968678"/>
              <a:ext cx="300210" cy="3161009"/>
              <a:chOff x="1547664" y="980728"/>
              <a:chExt cx="144016" cy="1515616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43" name="Rectangle 342">
                <a:extLst>
                  <a:ext uri="{FF2B5EF4-FFF2-40B4-BE49-F238E27FC236}">
                    <a16:creationId xmlns:a16="http://schemas.microsoft.com/office/drawing/2014/main" id="{A7F54EF6-9F93-44E9-A944-E072C64FD7CE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4" name="Rectangle 343">
                <a:extLst>
                  <a:ext uri="{FF2B5EF4-FFF2-40B4-BE49-F238E27FC236}">
                    <a16:creationId xmlns:a16="http://schemas.microsoft.com/office/drawing/2014/main" id="{9B77A0B5-447B-406E-B8C3-681DA7C6278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FE6DB836-BFA1-4C8B-B4AF-360A456FF37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2B0F147A-1E82-4517-A5A9-E347A7CFAB7F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6271A4CA-52DD-49F4-BEB7-8FCDD065482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77E4FE39-A451-43E7-BF00-C2BF0EF94D6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5366AAC1-F187-4A08-A5BA-01FB5C010D7A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8DDE08D3-EB5B-4702-9FF9-C38E36E88ED4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F52C32FF-2750-45FD-9A11-22FFD03528CC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9081E51A-73A8-43FC-9813-3E41B6E8E7E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4F91F928-81FE-4E21-9EA5-26B2A0B3DE7B}"/>
                </a:ext>
              </a:extLst>
            </p:cNvPr>
            <p:cNvSpPr/>
            <p:nvPr/>
          </p:nvSpPr>
          <p:spPr>
            <a:xfrm>
              <a:off x="3627675" y="1968677"/>
              <a:ext cx="300210" cy="3003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6109197A-A7F5-43E0-A0E5-3A5E96FBBFD2}"/>
                </a:ext>
              </a:extLst>
            </p:cNvPr>
            <p:cNvSpPr/>
            <p:nvPr/>
          </p:nvSpPr>
          <p:spPr>
            <a:xfrm>
              <a:off x="3627675" y="2286526"/>
              <a:ext cx="300210" cy="3003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1294A163-4A73-4566-8FB1-04D9CD81ECBF}"/>
                </a:ext>
              </a:extLst>
            </p:cNvPr>
            <p:cNvSpPr/>
            <p:nvPr/>
          </p:nvSpPr>
          <p:spPr>
            <a:xfrm>
              <a:off x="3627676" y="2604376"/>
              <a:ext cx="300210" cy="3003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EDA06267-D23B-4108-9536-4E6331808894}"/>
                </a:ext>
              </a:extLst>
            </p:cNvPr>
            <p:cNvSpPr/>
            <p:nvPr/>
          </p:nvSpPr>
          <p:spPr>
            <a:xfrm>
              <a:off x="3627676" y="2922226"/>
              <a:ext cx="300210" cy="3003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9285CC3B-EA0A-4A2F-8FB6-A8A3743699EA}"/>
                </a:ext>
              </a:extLst>
            </p:cNvPr>
            <p:cNvSpPr/>
            <p:nvPr/>
          </p:nvSpPr>
          <p:spPr>
            <a:xfrm>
              <a:off x="3627676" y="3240075"/>
              <a:ext cx="300210" cy="3003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B42EA99A-0F93-4255-AB75-4B6517DD1900}"/>
                </a:ext>
              </a:extLst>
            </p:cNvPr>
            <p:cNvSpPr/>
            <p:nvPr/>
          </p:nvSpPr>
          <p:spPr>
            <a:xfrm>
              <a:off x="3627677" y="3557925"/>
              <a:ext cx="300210" cy="300364"/>
            </a:xfrm>
            <a:prstGeom prst="rect">
              <a:avLst/>
            </a:prstGeom>
            <a:solidFill>
              <a:srgbClr val="95B3D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1B30B5DC-93F5-4D70-964A-CABA00C1C1CF}"/>
                </a:ext>
              </a:extLst>
            </p:cNvPr>
            <p:cNvSpPr/>
            <p:nvPr/>
          </p:nvSpPr>
          <p:spPr>
            <a:xfrm>
              <a:off x="3627677" y="387577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B7FD9583-01E9-46D1-B5F8-C20A5CAB74FC}"/>
                </a:ext>
              </a:extLst>
            </p:cNvPr>
            <p:cNvSpPr/>
            <p:nvPr/>
          </p:nvSpPr>
          <p:spPr>
            <a:xfrm>
              <a:off x="3627677" y="4193624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09C06CF-4B07-41C0-AAFF-5CFE0DD52D59}"/>
                </a:ext>
              </a:extLst>
            </p:cNvPr>
            <p:cNvSpPr/>
            <p:nvPr/>
          </p:nvSpPr>
          <p:spPr>
            <a:xfrm>
              <a:off x="3627677" y="4511474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2C0F8D0B-2981-4888-A4E8-7933EEEB488B}"/>
                </a:ext>
              </a:extLst>
            </p:cNvPr>
            <p:cNvSpPr/>
            <p:nvPr/>
          </p:nvSpPr>
          <p:spPr>
            <a:xfrm>
              <a:off x="3627677" y="4829323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4BA11178-F0E6-4C42-826C-477B163EB086}"/>
                </a:ext>
              </a:extLst>
            </p:cNvPr>
            <p:cNvSpPr/>
            <p:nvPr/>
          </p:nvSpPr>
          <p:spPr>
            <a:xfrm>
              <a:off x="3945363" y="196867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BBF3B1AD-0824-4ADE-B519-7A0D65A18DDB}"/>
                </a:ext>
              </a:extLst>
            </p:cNvPr>
            <p:cNvSpPr/>
            <p:nvPr/>
          </p:nvSpPr>
          <p:spPr>
            <a:xfrm>
              <a:off x="3945363" y="228652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54D0DBC1-0C43-4E6A-823A-7E8EBD18581B}"/>
                </a:ext>
              </a:extLst>
            </p:cNvPr>
            <p:cNvSpPr/>
            <p:nvPr/>
          </p:nvSpPr>
          <p:spPr>
            <a:xfrm>
              <a:off x="3945363" y="260437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64CD0F1B-AB7F-4534-AC8C-B2754E6746FD}"/>
                </a:ext>
              </a:extLst>
            </p:cNvPr>
            <p:cNvSpPr/>
            <p:nvPr/>
          </p:nvSpPr>
          <p:spPr>
            <a:xfrm>
              <a:off x="3945363" y="292222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B64D24A6-B4BA-4E70-B8A5-B6872EA32A08}"/>
                </a:ext>
              </a:extLst>
            </p:cNvPr>
            <p:cNvSpPr/>
            <p:nvPr/>
          </p:nvSpPr>
          <p:spPr>
            <a:xfrm>
              <a:off x="3945364" y="324007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DBC68F25-4761-468B-AAF4-351DA1D45691}"/>
                </a:ext>
              </a:extLst>
            </p:cNvPr>
            <p:cNvSpPr/>
            <p:nvPr/>
          </p:nvSpPr>
          <p:spPr>
            <a:xfrm>
              <a:off x="3945364" y="355792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BA5C7FF9-77DA-4E5A-871C-FEA149C3D351}"/>
                </a:ext>
              </a:extLst>
            </p:cNvPr>
            <p:cNvSpPr/>
            <p:nvPr/>
          </p:nvSpPr>
          <p:spPr>
            <a:xfrm>
              <a:off x="3945364" y="387577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34EEA0B7-24E3-407D-8D81-218B7634C621}"/>
                </a:ext>
              </a:extLst>
            </p:cNvPr>
            <p:cNvSpPr/>
            <p:nvPr/>
          </p:nvSpPr>
          <p:spPr>
            <a:xfrm>
              <a:off x="3945364" y="4193624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A4A72450-9BBA-46A1-A7A0-4DF931F64FEA}"/>
                </a:ext>
              </a:extLst>
            </p:cNvPr>
            <p:cNvSpPr/>
            <p:nvPr/>
          </p:nvSpPr>
          <p:spPr>
            <a:xfrm>
              <a:off x="3945364" y="4511474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1CEE422B-5DF5-4375-85C9-6BD8D4B6CA08}"/>
                </a:ext>
              </a:extLst>
            </p:cNvPr>
            <p:cNvSpPr/>
            <p:nvPr/>
          </p:nvSpPr>
          <p:spPr>
            <a:xfrm>
              <a:off x="3945364" y="4829323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588AE16F-5912-482B-83B4-5BD3060600F0}"/>
                </a:ext>
              </a:extLst>
            </p:cNvPr>
            <p:cNvGrpSpPr/>
            <p:nvPr/>
          </p:nvGrpSpPr>
          <p:grpSpPr>
            <a:xfrm>
              <a:off x="4263050" y="1968678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64002A1-4C3C-4C35-94A9-3B0D427A69D7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82556FDD-5186-40BA-9753-B62554AC8BC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AC4242CF-C848-4939-A2DE-341DF466343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08235B6A-2E40-4BBA-A9EC-E85DC870EC0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8FEE9E72-DA95-4115-9276-BDAC8405B13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194FABFB-0B1A-40A6-8A28-D41220F74E77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AB1F0E7-3E78-411E-A0F2-BAABCBD27AD2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EB0693E-2DE4-4A7A-9A41-423CE1E09116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D1A73B86-9DD9-43DC-81A4-510618EA4DBB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110B36B3-C79A-41BB-AA2E-922B35168FE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6A091184-EEB8-42CF-BC08-DAA54ADF1ADB}"/>
                </a:ext>
              </a:extLst>
            </p:cNvPr>
            <p:cNvGrpSpPr/>
            <p:nvPr/>
          </p:nvGrpSpPr>
          <p:grpSpPr>
            <a:xfrm>
              <a:off x="4580738" y="1968678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E41A250F-17F7-4456-9509-0CC7AEF95246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85C1239-245E-4B9D-BD5C-16740E77279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AD7EBA3F-16A6-44C3-BCC5-4F03BF36FB1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AE656851-AF8B-41AD-A3DF-201FAABEF73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DB18CEFC-F489-4BF3-9BA1-A766E1C011E2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BA564B0D-DB2A-47BB-9F8C-16D9E028684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0CDCAD52-FACD-4E1C-8E39-68664BE1E9B0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E7CE84AF-C224-4E50-B4BC-D1D00B00CB19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1FC1111E-7B90-4FF0-8EBF-C6B720866410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564B8967-2AC2-42B4-8A88-99AAAE244E0C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C9CA9F4B-816D-4356-9915-F4B522F2224B}"/>
                </a:ext>
              </a:extLst>
            </p:cNvPr>
            <p:cNvSpPr/>
            <p:nvPr/>
          </p:nvSpPr>
          <p:spPr>
            <a:xfrm>
              <a:off x="4898424" y="196867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8705D05E-3479-421D-BE90-47EE0FDE2414}"/>
                </a:ext>
              </a:extLst>
            </p:cNvPr>
            <p:cNvSpPr/>
            <p:nvPr/>
          </p:nvSpPr>
          <p:spPr>
            <a:xfrm>
              <a:off x="4898424" y="228652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609889-05F3-4565-AAD8-1C2A19DDC578}"/>
                </a:ext>
              </a:extLst>
            </p:cNvPr>
            <p:cNvSpPr/>
            <p:nvPr/>
          </p:nvSpPr>
          <p:spPr>
            <a:xfrm>
              <a:off x="4898424" y="260437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4BC4F71D-42ED-475A-A84A-14308743A595}"/>
                </a:ext>
              </a:extLst>
            </p:cNvPr>
            <p:cNvSpPr/>
            <p:nvPr/>
          </p:nvSpPr>
          <p:spPr>
            <a:xfrm>
              <a:off x="4898424" y="292222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1E660FF1-2384-4B24-8882-4F827A6E1891}"/>
                </a:ext>
              </a:extLst>
            </p:cNvPr>
            <p:cNvSpPr/>
            <p:nvPr/>
          </p:nvSpPr>
          <p:spPr>
            <a:xfrm>
              <a:off x="4898424" y="324007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D0396B34-B69A-417A-9109-F0685B7C976A}"/>
                </a:ext>
              </a:extLst>
            </p:cNvPr>
            <p:cNvSpPr/>
            <p:nvPr/>
          </p:nvSpPr>
          <p:spPr>
            <a:xfrm>
              <a:off x="4898424" y="355792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E739C29F-C12C-4963-8D07-CA5FA2855180}"/>
                </a:ext>
              </a:extLst>
            </p:cNvPr>
            <p:cNvSpPr/>
            <p:nvPr/>
          </p:nvSpPr>
          <p:spPr>
            <a:xfrm>
              <a:off x="4898424" y="387577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DB2C524-B9AD-470F-B06D-84EAC70F2934}"/>
                </a:ext>
              </a:extLst>
            </p:cNvPr>
            <p:cNvSpPr/>
            <p:nvPr/>
          </p:nvSpPr>
          <p:spPr>
            <a:xfrm>
              <a:off x="4898424" y="4193624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4FF9BD3-FC30-4CC5-A896-4CA17682460C}"/>
                </a:ext>
              </a:extLst>
            </p:cNvPr>
            <p:cNvSpPr/>
            <p:nvPr/>
          </p:nvSpPr>
          <p:spPr>
            <a:xfrm>
              <a:off x="4898424" y="4511474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9C26A616-5B4E-403A-B9A3-791CB0821DDD}"/>
                </a:ext>
              </a:extLst>
            </p:cNvPr>
            <p:cNvSpPr/>
            <p:nvPr/>
          </p:nvSpPr>
          <p:spPr>
            <a:xfrm>
              <a:off x="4898424" y="4829323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F5F7EBA5-AB49-4E5B-8C82-97FED0630815}"/>
                </a:ext>
              </a:extLst>
            </p:cNvPr>
            <p:cNvGrpSpPr/>
            <p:nvPr/>
          </p:nvGrpSpPr>
          <p:grpSpPr>
            <a:xfrm>
              <a:off x="5216111" y="1968678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8576FA77-2822-4B41-959D-B39D26379B2E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8F243F61-F136-46F2-B869-5C21A961E6B8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054AF835-6B06-4DA9-9E95-65272DF28533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59762F0A-C5D1-4F81-BFC1-3DE81711F426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FE5AF328-AC32-4060-9897-39A2A5D88747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F7A7B197-DB5F-4A3A-B8F0-830496AAFC49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E9E9B603-0EBA-4C01-A854-4DAF71A9F07F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7D9C3B4B-F5BA-4C38-BDCB-414FA41ABDC9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C2FB058A-D62F-4B21-8E33-1DC8DBB7A78B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43815240-2E41-4A1B-B07E-FB9BBC3A0484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4AA6B1BC-E05D-4F2A-B85A-C58FB5786DDC}"/>
                </a:ext>
              </a:extLst>
            </p:cNvPr>
            <p:cNvGrpSpPr/>
            <p:nvPr/>
          </p:nvGrpSpPr>
          <p:grpSpPr>
            <a:xfrm>
              <a:off x="5533798" y="1968678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D0373E8-97EF-4EEA-85F7-FD354041230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E78C7222-9145-4DAB-BC2F-48F899D3AC44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0612E232-5EC0-4739-99CA-DC1488B70AE1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DBC0A226-DBFE-463A-9876-07595EF4A83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9FCBA4B6-8188-462D-A135-118750795FF3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D5E1A916-4176-410F-89FF-A493F700B17B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EBCD2F21-4980-464F-AF68-659EC0C2E0FC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B3899D2C-347E-4C89-8B2C-A0D41D78FBFF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E6898213-10CA-4FD5-B223-DD8C7AB3E29D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7B0F516-89F3-4F15-A609-723E4798598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AA8A40CB-7B18-4174-9732-BAD102B1970E}"/>
                </a:ext>
              </a:extLst>
            </p:cNvPr>
            <p:cNvGrpSpPr/>
            <p:nvPr/>
          </p:nvGrpSpPr>
          <p:grpSpPr>
            <a:xfrm>
              <a:off x="5851484" y="1968678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1E253BF0-6FD5-4AF0-B0DE-4F0A8A29DFA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E3B8B83-434A-41F2-8AE9-255B3341012B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B64BE7DF-996D-45A8-8D0A-C26105F676E5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FF376A5B-DC80-4247-A630-61D99E10920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56385F0B-9487-4835-8A88-7677A76E3C21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D87BDCEE-0B52-4FC7-854A-AE9C57BB4666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7ADE0D52-5BFD-4A68-80DD-47FF7714A471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8353EED-B267-4A4C-8A83-7846856E9850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56146648-533B-454E-9EEB-CA3ABFD72B21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4C5A89E-8AAF-4CAA-A6E1-B976CC1B95C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296A48-DDC1-610A-C8D7-BFF0BFA58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A5B8C2-D05F-4AB9-D92B-D05BE44B7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3DA9D2-9970-6570-9ED8-9D3A4CF997E0}"/>
              </a:ext>
            </a:extLst>
          </p:cNvPr>
          <p:cNvSpPr/>
          <p:nvPr/>
        </p:nvSpPr>
        <p:spPr>
          <a:xfrm>
            <a:off x="4793862" y="626094"/>
            <a:ext cx="115951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26 %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0F7745-1749-9971-01E9-B5220EB6EA51}"/>
              </a:ext>
            </a:extLst>
          </p:cNvPr>
          <p:cNvGrpSpPr/>
          <p:nvPr/>
        </p:nvGrpSpPr>
        <p:grpSpPr>
          <a:xfrm>
            <a:off x="3309991" y="5360120"/>
            <a:ext cx="3429312" cy="1364896"/>
            <a:chOff x="3309991" y="5360120"/>
            <a:chExt cx="3429312" cy="13648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0FCEA1-1602-BE89-C587-122FF3F4EEAD}"/>
                </a:ext>
              </a:extLst>
            </p:cNvPr>
            <p:cNvSpPr txBox="1"/>
            <p:nvPr/>
          </p:nvSpPr>
          <p:spPr>
            <a:xfrm>
              <a:off x="3834002" y="5360120"/>
              <a:ext cx="1807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Percentage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11D661F-A4E6-444F-AA7D-4FE94D653D25}"/>
                </a:ext>
              </a:extLst>
            </p:cNvPr>
            <p:cNvCxnSpPr/>
            <p:nvPr/>
          </p:nvCxnSpPr>
          <p:spPr>
            <a:xfrm flipH="1">
              <a:off x="3908539" y="5946588"/>
              <a:ext cx="176981" cy="3674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1FF4878-3822-17CA-7E2F-C61EA520D191}"/>
                </a:ext>
              </a:extLst>
            </p:cNvPr>
            <p:cNvCxnSpPr/>
            <p:nvPr/>
          </p:nvCxnSpPr>
          <p:spPr>
            <a:xfrm>
              <a:off x="4695121" y="5946588"/>
              <a:ext cx="245806" cy="367492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1A8F5D0-B709-EF01-64B5-0B763D3FA8A1}"/>
                </a:ext>
              </a:extLst>
            </p:cNvPr>
            <p:cNvCxnSpPr/>
            <p:nvPr/>
          </p:nvCxnSpPr>
          <p:spPr>
            <a:xfrm>
              <a:off x="3908539" y="5880669"/>
              <a:ext cx="39820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5E8C76C-37FF-48FC-81C7-B85548E41422}"/>
                </a:ext>
              </a:extLst>
            </p:cNvPr>
            <p:cNvCxnSpPr/>
            <p:nvPr/>
          </p:nvCxnSpPr>
          <p:spPr>
            <a:xfrm>
              <a:off x="4419817" y="5880669"/>
              <a:ext cx="52111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8237A04-ADB5-C877-296B-464A4B95AB8E}"/>
                </a:ext>
              </a:extLst>
            </p:cNvPr>
            <p:cNvSpPr/>
            <p:nvPr/>
          </p:nvSpPr>
          <p:spPr>
            <a:xfrm>
              <a:off x="3309991" y="6201796"/>
              <a:ext cx="12495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1"/>
                  </a:solidFill>
                </a:rPr>
                <a:t>‘out of’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D106C1-1C23-DF5E-25AC-057A1A30DE07}"/>
                </a:ext>
              </a:extLst>
            </p:cNvPr>
            <p:cNvSpPr/>
            <p:nvPr/>
          </p:nvSpPr>
          <p:spPr>
            <a:xfrm>
              <a:off x="4505358" y="6201796"/>
              <a:ext cx="22339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6"/>
                  </a:solidFill>
                </a:rPr>
                <a:t>‘one hundred’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751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46C029-C017-42C7-B490-36FC09CF4E76}"/>
              </a:ext>
            </a:extLst>
          </p:cNvPr>
          <p:cNvSpPr/>
          <p:nvPr/>
        </p:nvSpPr>
        <p:spPr>
          <a:xfrm>
            <a:off x="1139230" y="684411"/>
            <a:ext cx="684806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0.77 =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%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A1174D-095B-B082-3852-EB0BCC356144}"/>
              </a:ext>
            </a:extLst>
          </p:cNvPr>
          <p:cNvGrpSpPr/>
          <p:nvPr/>
        </p:nvGrpSpPr>
        <p:grpSpPr>
          <a:xfrm>
            <a:off x="2992305" y="1848425"/>
            <a:ext cx="3159390" cy="3161151"/>
            <a:chOff x="2992304" y="1994800"/>
            <a:chExt cx="3159390" cy="3161151"/>
          </a:xfrm>
        </p:grpSpPr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6896E206-CBAE-4F3D-A2D8-3F8E605AB42F}"/>
                </a:ext>
              </a:extLst>
            </p:cNvPr>
            <p:cNvGrpSpPr/>
            <p:nvPr/>
          </p:nvGrpSpPr>
          <p:grpSpPr>
            <a:xfrm>
              <a:off x="2992304" y="1994942"/>
              <a:ext cx="300210" cy="3161009"/>
              <a:chOff x="1547664" y="980728"/>
              <a:chExt cx="144016" cy="1515616"/>
            </a:xfrm>
            <a:solidFill>
              <a:srgbClr val="FFFF00"/>
            </a:solidFill>
          </p:grpSpPr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0A813CD4-C4DB-4164-92A0-EB14D15AD414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05268A57-E368-4C7D-A7B4-8461270DAAF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A4DD0C31-9C13-47FC-8B0F-46CE4BE0590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0741623E-C613-4457-BEF8-20C4BEC9B13B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7" name="Rectangle 356">
                <a:extLst>
                  <a:ext uri="{FF2B5EF4-FFF2-40B4-BE49-F238E27FC236}">
                    <a16:creationId xmlns:a16="http://schemas.microsoft.com/office/drawing/2014/main" id="{FB6D18BE-4A71-433E-BDC4-8BB94A3EE777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3254222E-1241-4570-864A-782EBA5B5C62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57677E58-A360-46C8-8F00-B78B40611637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14243AC3-176D-46ED-91A2-E5EF5592291C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2DD3ADC8-2AE4-4249-BC47-9D66D35D6CFE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D7E78C33-B15B-43F9-BF00-6E6D232EF10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751C8689-5B14-4FCC-BCD2-1A7943B15D4B}"/>
                </a:ext>
              </a:extLst>
            </p:cNvPr>
            <p:cNvGrpSpPr/>
            <p:nvPr/>
          </p:nvGrpSpPr>
          <p:grpSpPr>
            <a:xfrm>
              <a:off x="3309990" y="1994801"/>
              <a:ext cx="300210" cy="3161009"/>
              <a:chOff x="1547664" y="980728"/>
              <a:chExt cx="144016" cy="1515616"/>
            </a:xfrm>
            <a:solidFill>
              <a:srgbClr val="FFFF00"/>
            </a:solidFill>
          </p:grpSpPr>
          <p:sp>
            <p:nvSpPr>
              <p:cNvPr id="343" name="Rectangle 342">
                <a:extLst>
                  <a:ext uri="{FF2B5EF4-FFF2-40B4-BE49-F238E27FC236}">
                    <a16:creationId xmlns:a16="http://schemas.microsoft.com/office/drawing/2014/main" id="{A7F54EF6-9F93-44E9-A944-E072C64FD7CE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4" name="Rectangle 343">
                <a:extLst>
                  <a:ext uri="{FF2B5EF4-FFF2-40B4-BE49-F238E27FC236}">
                    <a16:creationId xmlns:a16="http://schemas.microsoft.com/office/drawing/2014/main" id="{9B77A0B5-447B-406E-B8C3-681DA7C6278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FE6DB836-BFA1-4C8B-B4AF-360A456FF37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2B0F147A-1E82-4517-A5A9-E347A7CFAB7F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6271A4CA-52DD-49F4-BEB7-8FCDD065482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77E4FE39-A451-43E7-BF00-C2BF0EF94D6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5366AAC1-F187-4A08-A5BA-01FB5C010D7A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8DDE08D3-EB5B-4702-9FF9-C38E36E88ED4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F52C32FF-2750-45FD-9A11-22FFD03528CC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9081E51A-73A8-43FC-9813-3E41B6E8E7E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4F91F928-81FE-4E21-9EA5-26B2A0B3DE7B}"/>
                </a:ext>
              </a:extLst>
            </p:cNvPr>
            <p:cNvSpPr/>
            <p:nvPr/>
          </p:nvSpPr>
          <p:spPr>
            <a:xfrm>
              <a:off x="3627675" y="199480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6109197A-A7F5-43E0-A0E5-3A5E96FBBFD2}"/>
                </a:ext>
              </a:extLst>
            </p:cNvPr>
            <p:cNvSpPr/>
            <p:nvPr/>
          </p:nvSpPr>
          <p:spPr>
            <a:xfrm>
              <a:off x="3627675" y="2312649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1294A163-4A73-4566-8FB1-04D9CD81ECBF}"/>
                </a:ext>
              </a:extLst>
            </p:cNvPr>
            <p:cNvSpPr/>
            <p:nvPr/>
          </p:nvSpPr>
          <p:spPr>
            <a:xfrm>
              <a:off x="3627676" y="2630499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EDA06267-D23B-4108-9536-4E6331808894}"/>
                </a:ext>
              </a:extLst>
            </p:cNvPr>
            <p:cNvSpPr/>
            <p:nvPr/>
          </p:nvSpPr>
          <p:spPr>
            <a:xfrm>
              <a:off x="3627676" y="2948349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9285CC3B-EA0A-4A2F-8FB6-A8A3743699EA}"/>
                </a:ext>
              </a:extLst>
            </p:cNvPr>
            <p:cNvSpPr/>
            <p:nvPr/>
          </p:nvSpPr>
          <p:spPr>
            <a:xfrm>
              <a:off x="3627676" y="3266198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B42EA99A-0F93-4255-AB75-4B6517DD1900}"/>
                </a:ext>
              </a:extLst>
            </p:cNvPr>
            <p:cNvSpPr/>
            <p:nvPr/>
          </p:nvSpPr>
          <p:spPr>
            <a:xfrm>
              <a:off x="3627677" y="3584048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1B30B5DC-93F5-4D70-964A-CABA00C1C1CF}"/>
                </a:ext>
              </a:extLst>
            </p:cNvPr>
            <p:cNvSpPr/>
            <p:nvPr/>
          </p:nvSpPr>
          <p:spPr>
            <a:xfrm>
              <a:off x="3627677" y="3901898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B7FD9583-01E9-46D1-B5F8-C20A5CAB74FC}"/>
                </a:ext>
              </a:extLst>
            </p:cNvPr>
            <p:cNvSpPr/>
            <p:nvPr/>
          </p:nvSpPr>
          <p:spPr>
            <a:xfrm>
              <a:off x="3627677" y="4219747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09C06CF-4B07-41C0-AAFF-5CFE0DD52D59}"/>
                </a:ext>
              </a:extLst>
            </p:cNvPr>
            <p:cNvSpPr/>
            <p:nvPr/>
          </p:nvSpPr>
          <p:spPr>
            <a:xfrm>
              <a:off x="3627677" y="4537597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2C0F8D0B-2981-4888-A4E8-7933EEEB488B}"/>
                </a:ext>
              </a:extLst>
            </p:cNvPr>
            <p:cNvSpPr/>
            <p:nvPr/>
          </p:nvSpPr>
          <p:spPr>
            <a:xfrm>
              <a:off x="3627677" y="4855446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4BA11178-F0E6-4C42-826C-477B163EB086}"/>
                </a:ext>
              </a:extLst>
            </p:cNvPr>
            <p:cNvSpPr/>
            <p:nvPr/>
          </p:nvSpPr>
          <p:spPr>
            <a:xfrm>
              <a:off x="3945363" y="1994801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BBF3B1AD-0824-4ADE-B519-7A0D65A18DDB}"/>
                </a:ext>
              </a:extLst>
            </p:cNvPr>
            <p:cNvSpPr/>
            <p:nvPr/>
          </p:nvSpPr>
          <p:spPr>
            <a:xfrm>
              <a:off x="3945363" y="231265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54D0DBC1-0C43-4E6A-823A-7E8EBD18581B}"/>
                </a:ext>
              </a:extLst>
            </p:cNvPr>
            <p:cNvSpPr/>
            <p:nvPr/>
          </p:nvSpPr>
          <p:spPr>
            <a:xfrm>
              <a:off x="3945363" y="263050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64CD0F1B-AB7F-4534-AC8C-B2754E6746FD}"/>
                </a:ext>
              </a:extLst>
            </p:cNvPr>
            <p:cNvSpPr/>
            <p:nvPr/>
          </p:nvSpPr>
          <p:spPr>
            <a:xfrm>
              <a:off x="3945363" y="294835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B64D24A6-B4BA-4E70-B8A5-B6872EA32A08}"/>
                </a:ext>
              </a:extLst>
            </p:cNvPr>
            <p:cNvSpPr/>
            <p:nvPr/>
          </p:nvSpPr>
          <p:spPr>
            <a:xfrm>
              <a:off x="3945364" y="3266199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DBC68F25-4761-468B-AAF4-351DA1D45691}"/>
                </a:ext>
              </a:extLst>
            </p:cNvPr>
            <p:cNvSpPr/>
            <p:nvPr/>
          </p:nvSpPr>
          <p:spPr>
            <a:xfrm>
              <a:off x="3945364" y="3584048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BA5C7FF9-77DA-4E5A-871C-FEA149C3D351}"/>
                </a:ext>
              </a:extLst>
            </p:cNvPr>
            <p:cNvSpPr/>
            <p:nvPr/>
          </p:nvSpPr>
          <p:spPr>
            <a:xfrm>
              <a:off x="3945364" y="3901898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34EEA0B7-24E3-407D-8D81-218B7634C621}"/>
                </a:ext>
              </a:extLst>
            </p:cNvPr>
            <p:cNvSpPr/>
            <p:nvPr/>
          </p:nvSpPr>
          <p:spPr>
            <a:xfrm>
              <a:off x="3945364" y="4219747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A4A72450-9BBA-46A1-A7A0-4DF931F64FEA}"/>
                </a:ext>
              </a:extLst>
            </p:cNvPr>
            <p:cNvSpPr/>
            <p:nvPr/>
          </p:nvSpPr>
          <p:spPr>
            <a:xfrm>
              <a:off x="3945364" y="4537597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1CEE422B-5DF5-4375-85C9-6BD8D4B6CA08}"/>
                </a:ext>
              </a:extLst>
            </p:cNvPr>
            <p:cNvSpPr/>
            <p:nvPr/>
          </p:nvSpPr>
          <p:spPr>
            <a:xfrm>
              <a:off x="3945364" y="4855446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588AE16F-5912-482B-83B4-5BD3060600F0}"/>
                </a:ext>
              </a:extLst>
            </p:cNvPr>
            <p:cNvGrpSpPr/>
            <p:nvPr/>
          </p:nvGrpSpPr>
          <p:grpSpPr>
            <a:xfrm>
              <a:off x="4263050" y="1994801"/>
              <a:ext cx="300210" cy="3161009"/>
              <a:chOff x="1547664" y="980728"/>
              <a:chExt cx="144016" cy="1515616"/>
            </a:xfrm>
            <a:solidFill>
              <a:srgbClr val="FFFF00"/>
            </a:solidFill>
          </p:grpSpPr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64002A1-4C3C-4C35-94A9-3B0D427A69D7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82556FDD-5186-40BA-9753-B62554AC8BC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AC4242CF-C848-4939-A2DE-341DF466343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08235B6A-2E40-4BBA-A9EC-E85DC870EC0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8FEE9E72-DA95-4115-9276-BDAC8405B13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194FABFB-0B1A-40A6-8A28-D41220F74E77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AB1F0E7-3E78-411E-A0F2-BAABCBD27AD2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EB0693E-2DE4-4A7A-9A41-423CE1E09116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D1A73B86-9DD9-43DC-81A4-510618EA4DBB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110B36B3-C79A-41BB-AA2E-922B35168FE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6A091184-EEB8-42CF-BC08-DAA54ADF1ADB}"/>
                </a:ext>
              </a:extLst>
            </p:cNvPr>
            <p:cNvGrpSpPr/>
            <p:nvPr/>
          </p:nvGrpSpPr>
          <p:grpSpPr>
            <a:xfrm>
              <a:off x="4580738" y="1994801"/>
              <a:ext cx="300210" cy="3161009"/>
              <a:chOff x="1547664" y="980728"/>
              <a:chExt cx="144016" cy="1515616"/>
            </a:xfrm>
            <a:solidFill>
              <a:srgbClr val="FFFF00"/>
            </a:solidFill>
          </p:grpSpPr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E41A250F-17F7-4456-9509-0CC7AEF95246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85C1239-245E-4B9D-BD5C-16740E77279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AD7EBA3F-16A6-44C3-BCC5-4F03BF36FB1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AE656851-AF8B-41AD-A3DF-201FAABEF73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DB18CEFC-F489-4BF3-9BA1-A766E1C011E2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BA564B0D-DB2A-47BB-9F8C-16D9E028684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0CDCAD52-FACD-4E1C-8E39-68664BE1E9B0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E7CE84AF-C224-4E50-B4BC-D1D00B00CB19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1FC1111E-7B90-4FF0-8EBF-C6B720866410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564B8967-2AC2-42B4-8A88-99AAAE244E0C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C9CA9F4B-816D-4356-9915-F4B522F2224B}"/>
                </a:ext>
              </a:extLst>
            </p:cNvPr>
            <p:cNvSpPr/>
            <p:nvPr/>
          </p:nvSpPr>
          <p:spPr>
            <a:xfrm>
              <a:off x="4898424" y="1994801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8705D05E-3479-421D-BE90-47EE0FDE2414}"/>
                </a:ext>
              </a:extLst>
            </p:cNvPr>
            <p:cNvSpPr/>
            <p:nvPr/>
          </p:nvSpPr>
          <p:spPr>
            <a:xfrm>
              <a:off x="4898424" y="231265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609889-05F3-4565-AAD8-1C2A19DDC578}"/>
                </a:ext>
              </a:extLst>
            </p:cNvPr>
            <p:cNvSpPr/>
            <p:nvPr/>
          </p:nvSpPr>
          <p:spPr>
            <a:xfrm>
              <a:off x="4898424" y="263050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4BC4F71D-42ED-475A-A84A-14308743A595}"/>
                </a:ext>
              </a:extLst>
            </p:cNvPr>
            <p:cNvSpPr/>
            <p:nvPr/>
          </p:nvSpPr>
          <p:spPr>
            <a:xfrm>
              <a:off x="4898424" y="294835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1E660FF1-2384-4B24-8882-4F827A6E1891}"/>
                </a:ext>
              </a:extLst>
            </p:cNvPr>
            <p:cNvSpPr/>
            <p:nvPr/>
          </p:nvSpPr>
          <p:spPr>
            <a:xfrm>
              <a:off x="4898424" y="3266199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D0396B34-B69A-417A-9109-F0685B7C976A}"/>
                </a:ext>
              </a:extLst>
            </p:cNvPr>
            <p:cNvSpPr/>
            <p:nvPr/>
          </p:nvSpPr>
          <p:spPr>
            <a:xfrm>
              <a:off x="4898424" y="3584048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E739C29F-C12C-4963-8D07-CA5FA2855180}"/>
                </a:ext>
              </a:extLst>
            </p:cNvPr>
            <p:cNvSpPr/>
            <p:nvPr/>
          </p:nvSpPr>
          <p:spPr>
            <a:xfrm>
              <a:off x="4898424" y="3901898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DB2C524-B9AD-470F-B06D-84EAC70F2934}"/>
                </a:ext>
              </a:extLst>
            </p:cNvPr>
            <p:cNvSpPr/>
            <p:nvPr/>
          </p:nvSpPr>
          <p:spPr>
            <a:xfrm>
              <a:off x="4898424" y="4219747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4FF9BD3-FC30-4CC5-A896-4CA17682460C}"/>
                </a:ext>
              </a:extLst>
            </p:cNvPr>
            <p:cNvSpPr/>
            <p:nvPr/>
          </p:nvSpPr>
          <p:spPr>
            <a:xfrm>
              <a:off x="4898424" y="4537597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9C26A616-5B4E-403A-B9A3-791CB0821DDD}"/>
                </a:ext>
              </a:extLst>
            </p:cNvPr>
            <p:cNvSpPr/>
            <p:nvPr/>
          </p:nvSpPr>
          <p:spPr>
            <a:xfrm>
              <a:off x="4898424" y="4855446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8576FA77-2822-4B41-959D-B39D26379B2E}"/>
                </a:ext>
              </a:extLst>
            </p:cNvPr>
            <p:cNvSpPr/>
            <p:nvPr/>
          </p:nvSpPr>
          <p:spPr>
            <a:xfrm>
              <a:off x="5216111" y="199480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8F243F61-F136-46F2-B869-5C21A961E6B8}"/>
                </a:ext>
              </a:extLst>
            </p:cNvPr>
            <p:cNvSpPr/>
            <p:nvPr/>
          </p:nvSpPr>
          <p:spPr>
            <a:xfrm>
              <a:off x="5216111" y="2312649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054AF835-6B06-4DA9-9E95-65272DF28533}"/>
                </a:ext>
              </a:extLst>
            </p:cNvPr>
            <p:cNvSpPr/>
            <p:nvPr/>
          </p:nvSpPr>
          <p:spPr>
            <a:xfrm>
              <a:off x="5216111" y="263050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59762F0A-C5D1-4F81-BFC1-3DE81711F426}"/>
                </a:ext>
              </a:extLst>
            </p:cNvPr>
            <p:cNvSpPr/>
            <p:nvPr/>
          </p:nvSpPr>
          <p:spPr>
            <a:xfrm>
              <a:off x="5216111" y="2948350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FE5AF328-AC32-4060-9897-39A2A5D88747}"/>
                </a:ext>
              </a:extLst>
            </p:cNvPr>
            <p:cNvSpPr/>
            <p:nvPr/>
          </p:nvSpPr>
          <p:spPr>
            <a:xfrm>
              <a:off x="5216111" y="3266199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F7A7B197-DB5F-4A3A-B8F0-830496AAFC49}"/>
                </a:ext>
              </a:extLst>
            </p:cNvPr>
            <p:cNvSpPr/>
            <p:nvPr/>
          </p:nvSpPr>
          <p:spPr>
            <a:xfrm>
              <a:off x="5216111" y="3584048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E9E9B603-0EBA-4C01-A854-4DAF71A9F07F}"/>
                </a:ext>
              </a:extLst>
            </p:cNvPr>
            <p:cNvSpPr/>
            <p:nvPr/>
          </p:nvSpPr>
          <p:spPr>
            <a:xfrm>
              <a:off x="5216111" y="3901898"/>
              <a:ext cx="300210" cy="3003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7D9C3B4B-F5BA-4C38-BDCB-414FA41ABDC9}"/>
                </a:ext>
              </a:extLst>
            </p:cNvPr>
            <p:cNvSpPr/>
            <p:nvPr/>
          </p:nvSpPr>
          <p:spPr>
            <a:xfrm>
              <a:off x="5216111" y="421974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C2FB058A-D62F-4B21-8E33-1DC8DBB7A78B}"/>
                </a:ext>
              </a:extLst>
            </p:cNvPr>
            <p:cNvSpPr/>
            <p:nvPr/>
          </p:nvSpPr>
          <p:spPr>
            <a:xfrm>
              <a:off x="5216111" y="453759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43815240-2E41-4A1B-B07E-FB9BBC3A0484}"/>
                </a:ext>
              </a:extLst>
            </p:cNvPr>
            <p:cNvSpPr/>
            <p:nvPr/>
          </p:nvSpPr>
          <p:spPr>
            <a:xfrm>
              <a:off x="5216111" y="485544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4AA6B1BC-E05D-4F2A-B85A-C58FB5786DDC}"/>
                </a:ext>
              </a:extLst>
            </p:cNvPr>
            <p:cNvGrpSpPr/>
            <p:nvPr/>
          </p:nvGrpSpPr>
          <p:grpSpPr>
            <a:xfrm>
              <a:off x="5533798" y="1994801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D0373E8-97EF-4EEA-85F7-FD354041230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E78C7222-9145-4DAB-BC2F-48F899D3AC44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0612E232-5EC0-4739-99CA-DC1488B70AE1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DBC0A226-DBFE-463A-9876-07595EF4A83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9FCBA4B6-8188-462D-A135-118750795FF3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D5E1A916-4176-410F-89FF-A493F700B17B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EBCD2F21-4980-464F-AF68-659EC0C2E0FC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B3899D2C-347E-4C89-8B2C-A0D41D78FBFF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E6898213-10CA-4FD5-B223-DD8C7AB3E29D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7B0F516-89F3-4F15-A609-723E4798598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AA8A40CB-7B18-4174-9732-BAD102B1970E}"/>
                </a:ext>
              </a:extLst>
            </p:cNvPr>
            <p:cNvGrpSpPr/>
            <p:nvPr/>
          </p:nvGrpSpPr>
          <p:grpSpPr>
            <a:xfrm>
              <a:off x="5851484" y="1994801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1E253BF0-6FD5-4AF0-B0DE-4F0A8A29DFA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E3B8B83-434A-41F2-8AE9-255B3341012B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B64BE7DF-996D-45A8-8D0A-C26105F676E5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FF376A5B-DC80-4247-A630-61D99E10920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56385F0B-9487-4835-8A88-7677A76E3C21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D87BDCEE-0B52-4FC7-854A-AE9C57BB4666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7ADE0D52-5BFD-4A68-80DD-47FF7714A471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8353EED-B267-4A4C-8A83-7846856E9850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56146648-533B-454E-9EEB-CA3ABFD72B21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4C5A89E-8AAF-4CAA-A6E1-B976CC1B95C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765858E-1C5F-CA7A-C4FC-B841E74DF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B570D5-3B34-2688-4862-704695B89343}"/>
              </a:ext>
            </a:extLst>
          </p:cNvPr>
          <p:cNvSpPr/>
          <p:nvPr/>
        </p:nvSpPr>
        <p:spPr>
          <a:xfrm>
            <a:off x="4785122" y="650697"/>
            <a:ext cx="115951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77 %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ACDFD-D506-52BE-E937-CDAF04CF1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2BF5FDF-0E27-550A-5D18-DE5C8DA5C90D}"/>
              </a:ext>
            </a:extLst>
          </p:cNvPr>
          <p:cNvGrpSpPr/>
          <p:nvPr/>
        </p:nvGrpSpPr>
        <p:grpSpPr>
          <a:xfrm>
            <a:off x="3309991" y="5360120"/>
            <a:ext cx="3429312" cy="1364896"/>
            <a:chOff x="3309991" y="5360120"/>
            <a:chExt cx="3429312" cy="13648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B2807A-6AA9-15E7-F6EC-EA168180E566}"/>
                </a:ext>
              </a:extLst>
            </p:cNvPr>
            <p:cNvSpPr txBox="1"/>
            <p:nvPr/>
          </p:nvSpPr>
          <p:spPr>
            <a:xfrm>
              <a:off x="3834002" y="5360120"/>
              <a:ext cx="1807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Percentage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142D5DC-B78C-39F3-6501-463752A03DA2}"/>
                </a:ext>
              </a:extLst>
            </p:cNvPr>
            <p:cNvCxnSpPr/>
            <p:nvPr/>
          </p:nvCxnSpPr>
          <p:spPr>
            <a:xfrm flipH="1">
              <a:off x="3908539" y="5946588"/>
              <a:ext cx="176981" cy="3674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A49FED0-93FA-1688-4111-D4727D1B2F21}"/>
                </a:ext>
              </a:extLst>
            </p:cNvPr>
            <p:cNvCxnSpPr/>
            <p:nvPr/>
          </p:nvCxnSpPr>
          <p:spPr>
            <a:xfrm>
              <a:off x="4695121" y="5946588"/>
              <a:ext cx="245806" cy="367492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D72DAAE-1245-50D0-CEC1-A0CA4AE78762}"/>
                </a:ext>
              </a:extLst>
            </p:cNvPr>
            <p:cNvCxnSpPr/>
            <p:nvPr/>
          </p:nvCxnSpPr>
          <p:spPr>
            <a:xfrm>
              <a:off x="3908539" y="5880669"/>
              <a:ext cx="39820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1C0D27C-ED4C-581A-F719-BD528722AA9A}"/>
                </a:ext>
              </a:extLst>
            </p:cNvPr>
            <p:cNvCxnSpPr/>
            <p:nvPr/>
          </p:nvCxnSpPr>
          <p:spPr>
            <a:xfrm>
              <a:off x="4419817" y="5880669"/>
              <a:ext cx="52111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31DC6F-C163-EBCC-747A-E09B0B0CA8F2}"/>
                </a:ext>
              </a:extLst>
            </p:cNvPr>
            <p:cNvSpPr/>
            <p:nvPr/>
          </p:nvSpPr>
          <p:spPr>
            <a:xfrm>
              <a:off x="3309991" y="6201796"/>
              <a:ext cx="12495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1"/>
                  </a:solidFill>
                </a:rPr>
                <a:t>‘out of’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32D75C-12F3-2CBB-5877-019061E40143}"/>
                </a:ext>
              </a:extLst>
            </p:cNvPr>
            <p:cNvSpPr/>
            <p:nvPr/>
          </p:nvSpPr>
          <p:spPr>
            <a:xfrm>
              <a:off x="4505358" y="6201796"/>
              <a:ext cx="22339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6"/>
                  </a:solidFill>
                </a:rPr>
                <a:t>‘one hundred’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03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46C029-C017-42C7-B490-36FC09CF4E76}"/>
              </a:ext>
            </a:extLst>
          </p:cNvPr>
          <p:cNvSpPr/>
          <p:nvPr/>
        </p:nvSpPr>
        <p:spPr>
          <a:xfrm>
            <a:off x="1147970" y="789544"/>
            <a:ext cx="684806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0.2 =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?%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48DAA9-58E4-7B03-D97F-269A236C83AB}"/>
              </a:ext>
            </a:extLst>
          </p:cNvPr>
          <p:cNvGrpSpPr/>
          <p:nvPr/>
        </p:nvGrpSpPr>
        <p:grpSpPr>
          <a:xfrm>
            <a:off x="2992305" y="1848425"/>
            <a:ext cx="3159390" cy="3161151"/>
            <a:chOff x="2992304" y="1872879"/>
            <a:chExt cx="3159390" cy="3161151"/>
          </a:xfrm>
        </p:grpSpPr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6896E206-CBAE-4F3D-A2D8-3F8E605AB42F}"/>
                </a:ext>
              </a:extLst>
            </p:cNvPr>
            <p:cNvGrpSpPr/>
            <p:nvPr/>
          </p:nvGrpSpPr>
          <p:grpSpPr>
            <a:xfrm>
              <a:off x="2992304" y="1873021"/>
              <a:ext cx="300210" cy="3161009"/>
              <a:chOff x="1547664" y="980728"/>
              <a:chExt cx="144016" cy="1515616"/>
            </a:xfrm>
            <a:solidFill>
              <a:srgbClr val="FF6600"/>
            </a:solidFill>
          </p:grpSpPr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0A813CD4-C4DB-4164-92A0-EB14D15AD414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05268A57-E368-4C7D-A7B4-8461270DAAF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A4DD0C31-9C13-47FC-8B0F-46CE4BE0590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0741623E-C613-4457-BEF8-20C4BEC9B13B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7" name="Rectangle 356">
                <a:extLst>
                  <a:ext uri="{FF2B5EF4-FFF2-40B4-BE49-F238E27FC236}">
                    <a16:creationId xmlns:a16="http://schemas.microsoft.com/office/drawing/2014/main" id="{FB6D18BE-4A71-433E-BDC4-8BB94A3EE777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3254222E-1241-4570-864A-782EBA5B5C62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57677E58-A360-46C8-8F00-B78B40611637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14243AC3-176D-46ED-91A2-E5EF5592291C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2DD3ADC8-2AE4-4249-BC47-9D66D35D6CFE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D7E78C33-B15B-43F9-BF00-6E6D232EF10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751C8689-5B14-4FCC-BCD2-1A7943B15D4B}"/>
                </a:ext>
              </a:extLst>
            </p:cNvPr>
            <p:cNvGrpSpPr/>
            <p:nvPr/>
          </p:nvGrpSpPr>
          <p:grpSpPr>
            <a:xfrm>
              <a:off x="3309990" y="1872880"/>
              <a:ext cx="300210" cy="3161009"/>
              <a:chOff x="1547664" y="980728"/>
              <a:chExt cx="144016" cy="1515616"/>
            </a:xfrm>
            <a:solidFill>
              <a:srgbClr val="FF6600"/>
            </a:solidFill>
          </p:grpSpPr>
          <p:sp>
            <p:nvSpPr>
              <p:cNvPr id="343" name="Rectangle 342">
                <a:extLst>
                  <a:ext uri="{FF2B5EF4-FFF2-40B4-BE49-F238E27FC236}">
                    <a16:creationId xmlns:a16="http://schemas.microsoft.com/office/drawing/2014/main" id="{A7F54EF6-9F93-44E9-A944-E072C64FD7CE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4" name="Rectangle 343">
                <a:extLst>
                  <a:ext uri="{FF2B5EF4-FFF2-40B4-BE49-F238E27FC236}">
                    <a16:creationId xmlns:a16="http://schemas.microsoft.com/office/drawing/2014/main" id="{9B77A0B5-447B-406E-B8C3-681DA7C6278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FE6DB836-BFA1-4C8B-B4AF-360A456FF37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2B0F147A-1E82-4517-A5A9-E347A7CFAB7F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6271A4CA-52DD-49F4-BEB7-8FCDD065482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77E4FE39-A451-43E7-BF00-C2BF0EF94D6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5366AAC1-F187-4A08-A5BA-01FB5C010D7A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8DDE08D3-EB5B-4702-9FF9-C38E36E88ED4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F52C32FF-2750-45FD-9A11-22FFD03528CC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9081E51A-73A8-43FC-9813-3E41B6E8E7E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4F91F928-81FE-4E21-9EA5-26B2A0B3DE7B}"/>
                </a:ext>
              </a:extLst>
            </p:cNvPr>
            <p:cNvSpPr/>
            <p:nvPr/>
          </p:nvSpPr>
          <p:spPr>
            <a:xfrm>
              <a:off x="3627675" y="187287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6109197A-A7F5-43E0-A0E5-3A5E96FBBFD2}"/>
                </a:ext>
              </a:extLst>
            </p:cNvPr>
            <p:cNvSpPr/>
            <p:nvPr/>
          </p:nvSpPr>
          <p:spPr>
            <a:xfrm>
              <a:off x="3627675" y="219072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1294A163-4A73-4566-8FB1-04D9CD81ECBF}"/>
                </a:ext>
              </a:extLst>
            </p:cNvPr>
            <p:cNvSpPr/>
            <p:nvPr/>
          </p:nvSpPr>
          <p:spPr>
            <a:xfrm>
              <a:off x="3627676" y="250857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EDA06267-D23B-4108-9536-4E6331808894}"/>
                </a:ext>
              </a:extLst>
            </p:cNvPr>
            <p:cNvSpPr/>
            <p:nvPr/>
          </p:nvSpPr>
          <p:spPr>
            <a:xfrm>
              <a:off x="3627676" y="282642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9285CC3B-EA0A-4A2F-8FB6-A8A3743699EA}"/>
                </a:ext>
              </a:extLst>
            </p:cNvPr>
            <p:cNvSpPr/>
            <p:nvPr/>
          </p:nvSpPr>
          <p:spPr>
            <a:xfrm>
              <a:off x="3627676" y="314427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B42EA99A-0F93-4255-AB75-4B6517DD1900}"/>
                </a:ext>
              </a:extLst>
            </p:cNvPr>
            <p:cNvSpPr/>
            <p:nvPr/>
          </p:nvSpPr>
          <p:spPr>
            <a:xfrm>
              <a:off x="3627677" y="346212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1B30B5DC-93F5-4D70-964A-CABA00C1C1CF}"/>
                </a:ext>
              </a:extLst>
            </p:cNvPr>
            <p:cNvSpPr/>
            <p:nvPr/>
          </p:nvSpPr>
          <p:spPr>
            <a:xfrm>
              <a:off x="3627677" y="377997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B7FD9583-01E9-46D1-B5F8-C20A5CAB74FC}"/>
                </a:ext>
              </a:extLst>
            </p:cNvPr>
            <p:cNvSpPr/>
            <p:nvPr/>
          </p:nvSpPr>
          <p:spPr>
            <a:xfrm>
              <a:off x="3627677" y="409782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09C06CF-4B07-41C0-AAFF-5CFE0DD52D59}"/>
                </a:ext>
              </a:extLst>
            </p:cNvPr>
            <p:cNvSpPr/>
            <p:nvPr/>
          </p:nvSpPr>
          <p:spPr>
            <a:xfrm>
              <a:off x="3627677" y="441567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2C0F8D0B-2981-4888-A4E8-7933EEEB488B}"/>
                </a:ext>
              </a:extLst>
            </p:cNvPr>
            <p:cNvSpPr/>
            <p:nvPr/>
          </p:nvSpPr>
          <p:spPr>
            <a:xfrm>
              <a:off x="3627677" y="473352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4BA11178-F0E6-4C42-826C-477B163EB086}"/>
                </a:ext>
              </a:extLst>
            </p:cNvPr>
            <p:cNvSpPr/>
            <p:nvPr/>
          </p:nvSpPr>
          <p:spPr>
            <a:xfrm>
              <a:off x="3945363" y="1872880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BBF3B1AD-0824-4ADE-B519-7A0D65A18DDB}"/>
                </a:ext>
              </a:extLst>
            </p:cNvPr>
            <p:cNvSpPr/>
            <p:nvPr/>
          </p:nvSpPr>
          <p:spPr>
            <a:xfrm>
              <a:off x="3945363" y="219072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54D0DBC1-0C43-4E6A-823A-7E8EBD18581B}"/>
                </a:ext>
              </a:extLst>
            </p:cNvPr>
            <p:cNvSpPr/>
            <p:nvPr/>
          </p:nvSpPr>
          <p:spPr>
            <a:xfrm>
              <a:off x="3945363" y="250857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64CD0F1B-AB7F-4534-AC8C-B2754E6746FD}"/>
                </a:ext>
              </a:extLst>
            </p:cNvPr>
            <p:cNvSpPr/>
            <p:nvPr/>
          </p:nvSpPr>
          <p:spPr>
            <a:xfrm>
              <a:off x="3945363" y="282642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B64D24A6-B4BA-4E70-B8A5-B6872EA32A08}"/>
                </a:ext>
              </a:extLst>
            </p:cNvPr>
            <p:cNvSpPr/>
            <p:nvPr/>
          </p:nvSpPr>
          <p:spPr>
            <a:xfrm>
              <a:off x="3945364" y="314427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DBC68F25-4761-468B-AAF4-351DA1D45691}"/>
                </a:ext>
              </a:extLst>
            </p:cNvPr>
            <p:cNvSpPr/>
            <p:nvPr/>
          </p:nvSpPr>
          <p:spPr>
            <a:xfrm>
              <a:off x="3945364" y="346212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BA5C7FF9-77DA-4E5A-871C-FEA149C3D351}"/>
                </a:ext>
              </a:extLst>
            </p:cNvPr>
            <p:cNvSpPr/>
            <p:nvPr/>
          </p:nvSpPr>
          <p:spPr>
            <a:xfrm>
              <a:off x="3945364" y="377997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34EEA0B7-24E3-407D-8D81-218B7634C621}"/>
                </a:ext>
              </a:extLst>
            </p:cNvPr>
            <p:cNvSpPr/>
            <p:nvPr/>
          </p:nvSpPr>
          <p:spPr>
            <a:xfrm>
              <a:off x="3945364" y="409782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A4A72450-9BBA-46A1-A7A0-4DF931F64FEA}"/>
                </a:ext>
              </a:extLst>
            </p:cNvPr>
            <p:cNvSpPr/>
            <p:nvPr/>
          </p:nvSpPr>
          <p:spPr>
            <a:xfrm>
              <a:off x="3945364" y="441567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1CEE422B-5DF5-4375-85C9-6BD8D4B6CA08}"/>
                </a:ext>
              </a:extLst>
            </p:cNvPr>
            <p:cNvSpPr/>
            <p:nvPr/>
          </p:nvSpPr>
          <p:spPr>
            <a:xfrm>
              <a:off x="3945364" y="473352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588AE16F-5912-482B-83B4-5BD3060600F0}"/>
                </a:ext>
              </a:extLst>
            </p:cNvPr>
            <p:cNvGrpSpPr/>
            <p:nvPr/>
          </p:nvGrpSpPr>
          <p:grpSpPr>
            <a:xfrm>
              <a:off x="4263050" y="1872880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64002A1-4C3C-4C35-94A9-3B0D427A69D7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82556FDD-5186-40BA-9753-B62554AC8BC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AC4242CF-C848-4939-A2DE-341DF466343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08235B6A-2E40-4BBA-A9EC-E85DC870EC0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8FEE9E72-DA95-4115-9276-BDAC8405B13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194FABFB-0B1A-40A6-8A28-D41220F74E77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AB1F0E7-3E78-411E-A0F2-BAABCBD27AD2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EB0693E-2DE4-4A7A-9A41-423CE1E09116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D1A73B86-9DD9-43DC-81A4-510618EA4DBB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110B36B3-C79A-41BB-AA2E-922B35168FE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6A091184-EEB8-42CF-BC08-DAA54ADF1ADB}"/>
                </a:ext>
              </a:extLst>
            </p:cNvPr>
            <p:cNvGrpSpPr/>
            <p:nvPr/>
          </p:nvGrpSpPr>
          <p:grpSpPr>
            <a:xfrm>
              <a:off x="4580738" y="1872880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E41A250F-17F7-4456-9509-0CC7AEF95246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85C1239-245E-4B9D-BD5C-16740E77279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AD7EBA3F-16A6-44C3-BCC5-4F03BF36FB1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AE656851-AF8B-41AD-A3DF-201FAABEF73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DB18CEFC-F489-4BF3-9BA1-A766E1C011E2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BA564B0D-DB2A-47BB-9F8C-16D9E028684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0CDCAD52-FACD-4E1C-8E39-68664BE1E9B0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E7CE84AF-C224-4E50-B4BC-D1D00B00CB19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1FC1111E-7B90-4FF0-8EBF-C6B720866410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564B8967-2AC2-42B4-8A88-99AAAE244E0C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C9CA9F4B-816D-4356-9915-F4B522F2224B}"/>
                </a:ext>
              </a:extLst>
            </p:cNvPr>
            <p:cNvSpPr/>
            <p:nvPr/>
          </p:nvSpPr>
          <p:spPr>
            <a:xfrm>
              <a:off x="4898424" y="1872880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8705D05E-3479-421D-BE90-47EE0FDE2414}"/>
                </a:ext>
              </a:extLst>
            </p:cNvPr>
            <p:cNvSpPr/>
            <p:nvPr/>
          </p:nvSpPr>
          <p:spPr>
            <a:xfrm>
              <a:off x="4898424" y="219072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609889-05F3-4565-AAD8-1C2A19DDC578}"/>
                </a:ext>
              </a:extLst>
            </p:cNvPr>
            <p:cNvSpPr/>
            <p:nvPr/>
          </p:nvSpPr>
          <p:spPr>
            <a:xfrm>
              <a:off x="4898424" y="250857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4BC4F71D-42ED-475A-A84A-14308743A595}"/>
                </a:ext>
              </a:extLst>
            </p:cNvPr>
            <p:cNvSpPr/>
            <p:nvPr/>
          </p:nvSpPr>
          <p:spPr>
            <a:xfrm>
              <a:off x="4898424" y="282642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1E660FF1-2384-4B24-8882-4F827A6E1891}"/>
                </a:ext>
              </a:extLst>
            </p:cNvPr>
            <p:cNvSpPr/>
            <p:nvPr/>
          </p:nvSpPr>
          <p:spPr>
            <a:xfrm>
              <a:off x="4898424" y="314427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D0396B34-B69A-417A-9109-F0685B7C976A}"/>
                </a:ext>
              </a:extLst>
            </p:cNvPr>
            <p:cNvSpPr/>
            <p:nvPr/>
          </p:nvSpPr>
          <p:spPr>
            <a:xfrm>
              <a:off x="4898424" y="346212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E739C29F-C12C-4963-8D07-CA5FA2855180}"/>
                </a:ext>
              </a:extLst>
            </p:cNvPr>
            <p:cNvSpPr/>
            <p:nvPr/>
          </p:nvSpPr>
          <p:spPr>
            <a:xfrm>
              <a:off x="4898424" y="377997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DB2C524-B9AD-470F-B06D-84EAC70F2934}"/>
                </a:ext>
              </a:extLst>
            </p:cNvPr>
            <p:cNvSpPr/>
            <p:nvPr/>
          </p:nvSpPr>
          <p:spPr>
            <a:xfrm>
              <a:off x="4898424" y="409782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4FF9BD3-FC30-4CC5-A896-4CA17682460C}"/>
                </a:ext>
              </a:extLst>
            </p:cNvPr>
            <p:cNvSpPr/>
            <p:nvPr/>
          </p:nvSpPr>
          <p:spPr>
            <a:xfrm>
              <a:off x="4898424" y="441567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9C26A616-5B4E-403A-B9A3-791CB0821DDD}"/>
                </a:ext>
              </a:extLst>
            </p:cNvPr>
            <p:cNvSpPr/>
            <p:nvPr/>
          </p:nvSpPr>
          <p:spPr>
            <a:xfrm>
              <a:off x="4898424" y="473352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8576FA77-2822-4B41-959D-B39D26379B2E}"/>
                </a:ext>
              </a:extLst>
            </p:cNvPr>
            <p:cNvSpPr/>
            <p:nvPr/>
          </p:nvSpPr>
          <p:spPr>
            <a:xfrm>
              <a:off x="5216111" y="187287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8F243F61-F136-46F2-B869-5C21A961E6B8}"/>
                </a:ext>
              </a:extLst>
            </p:cNvPr>
            <p:cNvSpPr/>
            <p:nvPr/>
          </p:nvSpPr>
          <p:spPr>
            <a:xfrm>
              <a:off x="5216111" y="219072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054AF835-6B06-4DA9-9E95-65272DF28533}"/>
                </a:ext>
              </a:extLst>
            </p:cNvPr>
            <p:cNvSpPr/>
            <p:nvPr/>
          </p:nvSpPr>
          <p:spPr>
            <a:xfrm>
              <a:off x="5216111" y="250857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59762F0A-C5D1-4F81-BFC1-3DE81711F426}"/>
                </a:ext>
              </a:extLst>
            </p:cNvPr>
            <p:cNvSpPr/>
            <p:nvPr/>
          </p:nvSpPr>
          <p:spPr>
            <a:xfrm>
              <a:off x="5216111" y="2826429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FE5AF328-AC32-4060-9897-39A2A5D88747}"/>
                </a:ext>
              </a:extLst>
            </p:cNvPr>
            <p:cNvSpPr/>
            <p:nvPr/>
          </p:nvSpPr>
          <p:spPr>
            <a:xfrm>
              <a:off x="5216111" y="3144278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F7A7B197-DB5F-4A3A-B8F0-830496AAFC49}"/>
                </a:ext>
              </a:extLst>
            </p:cNvPr>
            <p:cNvSpPr/>
            <p:nvPr/>
          </p:nvSpPr>
          <p:spPr>
            <a:xfrm>
              <a:off x="5216111" y="346212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E9E9B603-0EBA-4C01-A854-4DAF71A9F07F}"/>
                </a:ext>
              </a:extLst>
            </p:cNvPr>
            <p:cNvSpPr/>
            <p:nvPr/>
          </p:nvSpPr>
          <p:spPr>
            <a:xfrm>
              <a:off x="5216111" y="3779977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7D9C3B4B-F5BA-4C38-BDCB-414FA41ABDC9}"/>
                </a:ext>
              </a:extLst>
            </p:cNvPr>
            <p:cNvSpPr/>
            <p:nvPr/>
          </p:nvSpPr>
          <p:spPr>
            <a:xfrm>
              <a:off x="5216111" y="409782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C2FB058A-D62F-4B21-8E33-1DC8DBB7A78B}"/>
                </a:ext>
              </a:extLst>
            </p:cNvPr>
            <p:cNvSpPr/>
            <p:nvPr/>
          </p:nvSpPr>
          <p:spPr>
            <a:xfrm>
              <a:off x="5216111" y="4415676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43815240-2E41-4A1B-B07E-FB9BBC3A0484}"/>
                </a:ext>
              </a:extLst>
            </p:cNvPr>
            <p:cNvSpPr/>
            <p:nvPr/>
          </p:nvSpPr>
          <p:spPr>
            <a:xfrm>
              <a:off x="5216111" y="4733525"/>
              <a:ext cx="300210" cy="3003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4AA6B1BC-E05D-4F2A-B85A-C58FB5786DDC}"/>
                </a:ext>
              </a:extLst>
            </p:cNvPr>
            <p:cNvGrpSpPr/>
            <p:nvPr/>
          </p:nvGrpSpPr>
          <p:grpSpPr>
            <a:xfrm>
              <a:off x="5533798" y="1872880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D0373E8-97EF-4EEA-85F7-FD354041230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E78C7222-9145-4DAB-BC2F-48F899D3AC44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0612E232-5EC0-4739-99CA-DC1488B70AE1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DBC0A226-DBFE-463A-9876-07595EF4A83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9FCBA4B6-8188-462D-A135-118750795FF3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D5E1A916-4176-410F-89FF-A493F700B17B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EBCD2F21-4980-464F-AF68-659EC0C2E0FC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B3899D2C-347E-4C89-8B2C-A0D41D78FBFF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E6898213-10CA-4FD5-B223-DD8C7AB3E29D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7B0F516-89F3-4F15-A609-723E4798598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AA8A40CB-7B18-4174-9732-BAD102B1970E}"/>
                </a:ext>
              </a:extLst>
            </p:cNvPr>
            <p:cNvGrpSpPr/>
            <p:nvPr/>
          </p:nvGrpSpPr>
          <p:grpSpPr>
            <a:xfrm>
              <a:off x="5851484" y="1872880"/>
              <a:ext cx="300210" cy="3161009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1E253BF0-6FD5-4AF0-B0DE-4F0A8A29DFA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E3B8B83-434A-41F2-8AE9-255B3341012B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B64BE7DF-996D-45A8-8D0A-C26105F676E5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FF376A5B-DC80-4247-A630-61D99E10920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56385F0B-9487-4835-8A88-7677A76E3C21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D87BDCEE-0B52-4FC7-854A-AE9C57BB4666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7ADE0D52-5BFD-4A68-80DD-47FF7714A471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8353EED-B267-4A4C-8A83-7846856E9850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56146648-533B-454E-9EEB-CA3ABFD72B21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4C5A89E-8AAF-4CAA-A6E1-B976CC1B95C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B3E3E62-C7FA-837A-BC5A-4ECBC8382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255430-DF8D-6DD9-B00E-7DE0897AE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0A91F0-3F75-5C0A-14D7-6876A9321CFD}"/>
              </a:ext>
            </a:extLst>
          </p:cNvPr>
          <p:cNvSpPr/>
          <p:nvPr/>
        </p:nvSpPr>
        <p:spPr>
          <a:xfrm>
            <a:off x="4880948" y="765717"/>
            <a:ext cx="115951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20 %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902CFC-C0B8-DF93-35AE-6996E9CB46C0}"/>
              </a:ext>
            </a:extLst>
          </p:cNvPr>
          <p:cNvGrpSpPr/>
          <p:nvPr/>
        </p:nvGrpSpPr>
        <p:grpSpPr>
          <a:xfrm>
            <a:off x="3309991" y="5360120"/>
            <a:ext cx="3429312" cy="1364896"/>
            <a:chOff x="3309991" y="5360120"/>
            <a:chExt cx="3429312" cy="13648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0E38CA-12AC-6B4B-84EF-DEB10E2D253D}"/>
                </a:ext>
              </a:extLst>
            </p:cNvPr>
            <p:cNvSpPr txBox="1"/>
            <p:nvPr/>
          </p:nvSpPr>
          <p:spPr>
            <a:xfrm>
              <a:off x="3834002" y="5360120"/>
              <a:ext cx="1807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Percentage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AECAA67-6803-46BB-1902-049425302731}"/>
                </a:ext>
              </a:extLst>
            </p:cNvPr>
            <p:cNvCxnSpPr/>
            <p:nvPr/>
          </p:nvCxnSpPr>
          <p:spPr>
            <a:xfrm flipH="1">
              <a:off x="3908539" y="5946588"/>
              <a:ext cx="176981" cy="3674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EA635E6-26B9-52A8-40CD-48FBA8FB4D50}"/>
                </a:ext>
              </a:extLst>
            </p:cNvPr>
            <p:cNvCxnSpPr/>
            <p:nvPr/>
          </p:nvCxnSpPr>
          <p:spPr>
            <a:xfrm>
              <a:off x="4695121" y="5946588"/>
              <a:ext cx="245806" cy="367492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25E0188-08D4-3AC4-333F-7D20039BFF8E}"/>
                </a:ext>
              </a:extLst>
            </p:cNvPr>
            <p:cNvCxnSpPr/>
            <p:nvPr/>
          </p:nvCxnSpPr>
          <p:spPr>
            <a:xfrm>
              <a:off x="3908539" y="5880669"/>
              <a:ext cx="39820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B49EA6-EDD9-ED42-2B8E-B3E3EE461F0C}"/>
                </a:ext>
              </a:extLst>
            </p:cNvPr>
            <p:cNvCxnSpPr/>
            <p:nvPr/>
          </p:nvCxnSpPr>
          <p:spPr>
            <a:xfrm>
              <a:off x="4419817" y="5880669"/>
              <a:ext cx="52111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4F91A8-DC60-4A44-02E9-6FDA7CEAAAD4}"/>
                </a:ext>
              </a:extLst>
            </p:cNvPr>
            <p:cNvSpPr/>
            <p:nvPr/>
          </p:nvSpPr>
          <p:spPr>
            <a:xfrm>
              <a:off x="3309991" y="6201796"/>
              <a:ext cx="12495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1"/>
                  </a:solidFill>
                </a:rPr>
                <a:t>‘out of’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3FDAC1-90B1-AB1C-245E-39245E345203}"/>
                </a:ext>
              </a:extLst>
            </p:cNvPr>
            <p:cNvSpPr/>
            <p:nvPr/>
          </p:nvSpPr>
          <p:spPr>
            <a:xfrm>
              <a:off x="4505358" y="6201796"/>
              <a:ext cx="22339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6"/>
                  </a:solidFill>
                </a:rPr>
                <a:t>‘one hundred’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032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46C029-C017-42C7-B490-36FC09CF4E76}"/>
              </a:ext>
            </a:extLst>
          </p:cNvPr>
          <p:cNvSpPr/>
          <p:nvPr/>
        </p:nvSpPr>
        <p:spPr>
          <a:xfrm>
            <a:off x="1147970" y="580540"/>
            <a:ext cx="684806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0.02 =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%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1EE5448-52C0-4378-B06C-6F9F37CF3633}"/>
              </a:ext>
            </a:extLst>
          </p:cNvPr>
          <p:cNvGrpSpPr/>
          <p:nvPr/>
        </p:nvGrpSpPr>
        <p:grpSpPr>
          <a:xfrm>
            <a:off x="2992305" y="1848424"/>
            <a:ext cx="3159391" cy="3161152"/>
            <a:chOff x="3989738" y="1992803"/>
            <a:chExt cx="4212521" cy="4214869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0A813CD4-C4DB-4164-92A0-EB14D15AD414}"/>
                </a:ext>
              </a:extLst>
            </p:cNvPr>
            <p:cNvSpPr/>
            <p:nvPr/>
          </p:nvSpPr>
          <p:spPr>
            <a:xfrm>
              <a:off x="3989738" y="1992994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05268A57-E368-4C7D-A7B4-8461270DAAF5}"/>
                </a:ext>
              </a:extLst>
            </p:cNvPr>
            <p:cNvSpPr/>
            <p:nvPr/>
          </p:nvSpPr>
          <p:spPr>
            <a:xfrm>
              <a:off x="3989738" y="2416793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A4DD0C31-9C13-47FC-8B0F-46CE4BE05906}"/>
                </a:ext>
              </a:extLst>
            </p:cNvPr>
            <p:cNvSpPr/>
            <p:nvPr/>
          </p:nvSpPr>
          <p:spPr>
            <a:xfrm>
              <a:off x="3989738" y="284059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0741623E-C613-4457-BEF8-20C4BEC9B13B}"/>
                </a:ext>
              </a:extLst>
            </p:cNvPr>
            <p:cNvSpPr/>
            <p:nvPr/>
          </p:nvSpPr>
          <p:spPr>
            <a:xfrm>
              <a:off x="3989738" y="326439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FB6D18BE-4A71-433E-BDC4-8BB94A3EE777}"/>
                </a:ext>
              </a:extLst>
            </p:cNvPr>
            <p:cNvSpPr/>
            <p:nvPr/>
          </p:nvSpPr>
          <p:spPr>
            <a:xfrm>
              <a:off x="3989738" y="368819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3254222E-1241-4570-864A-782EBA5B5C62}"/>
                </a:ext>
              </a:extLst>
            </p:cNvPr>
            <p:cNvSpPr/>
            <p:nvPr/>
          </p:nvSpPr>
          <p:spPr>
            <a:xfrm>
              <a:off x="3989738" y="411199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57677E58-A360-46C8-8F00-B78B40611637}"/>
                </a:ext>
              </a:extLst>
            </p:cNvPr>
            <p:cNvSpPr/>
            <p:nvPr/>
          </p:nvSpPr>
          <p:spPr>
            <a:xfrm>
              <a:off x="3989738" y="453579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14243AC3-176D-46ED-91A2-E5EF5592291C}"/>
                </a:ext>
              </a:extLst>
            </p:cNvPr>
            <p:cNvSpPr/>
            <p:nvPr/>
          </p:nvSpPr>
          <p:spPr>
            <a:xfrm>
              <a:off x="3989738" y="495958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2DD3ADC8-2AE4-4249-BC47-9D66D35D6CFE}"/>
                </a:ext>
              </a:extLst>
            </p:cNvPr>
            <p:cNvSpPr/>
            <p:nvPr/>
          </p:nvSpPr>
          <p:spPr>
            <a:xfrm>
              <a:off x="3989738" y="538338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D7E78C33-B15B-43F9-BF00-6E6D232EF108}"/>
                </a:ext>
              </a:extLst>
            </p:cNvPr>
            <p:cNvSpPr/>
            <p:nvPr/>
          </p:nvSpPr>
          <p:spPr>
            <a:xfrm>
              <a:off x="3989738" y="5807187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A7F54EF6-9F93-44E9-A944-E072C64FD7CE}"/>
                </a:ext>
              </a:extLst>
            </p:cNvPr>
            <p:cNvSpPr/>
            <p:nvPr/>
          </p:nvSpPr>
          <p:spPr>
            <a:xfrm>
              <a:off x="4413320" y="1992805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9B77A0B5-447B-406E-B8C3-681DA7C62783}"/>
                </a:ext>
              </a:extLst>
            </p:cNvPr>
            <p:cNvSpPr/>
            <p:nvPr/>
          </p:nvSpPr>
          <p:spPr>
            <a:xfrm>
              <a:off x="4413320" y="24166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FE6DB836-BFA1-4C8B-B4AF-360A456FF37F}"/>
                </a:ext>
              </a:extLst>
            </p:cNvPr>
            <p:cNvSpPr/>
            <p:nvPr/>
          </p:nvSpPr>
          <p:spPr>
            <a:xfrm>
              <a:off x="4413320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2B0F147A-1E82-4517-A5A9-E347A7CFAB7F}"/>
                </a:ext>
              </a:extLst>
            </p:cNvPr>
            <p:cNvSpPr/>
            <p:nvPr/>
          </p:nvSpPr>
          <p:spPr>
            <a:xfrm>
              <a:off x="4413320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6271A4CA-52DD-49F4-BEB7-8FCDD065482B}"/>
                </a:ext>
              </a:extLst>
            </p:cNvPr>
            <p:cNvSpPr/>
            <p:nvPr/>
          </p:nvSpPr>
          <p:spPr>
            <a:xfrm>
              <a:off x="4413320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77E4FE39-A451-43E7-BF00-C2BF0EF94D64}"/>
                </a:ext>
              </a:extLst>
            </p:cNvPr>
            <p:cNvSpPr/>
            <p:nvPr/>
          </p:nvSpPr>
          <p:spPr>
            <a:xfrm>
              <a:off x="4413320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5366AAC1-F187-4A08-A5BA-01FB5C010D7A}"/>
                </a:ext>
              </a:extLst>
            </p:cNvPr>
            <p:cNvSpPr/>
            <p:nvPr/>
          </p:nvSpPr>
          <p:spPr>
            <a:xfrm>
              <a:off x="4413320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8DDE08D3-EB5B-4702-9FF9-C38E36E88ED4}"/>
                </a:ext>
              </a:extLst>
            </p:cNvPr>
            <p:cNvSpPr/>
            <p:nvPr/>
          </p:nvSpPr>
          <p:spPr>
            <a:xfrm>
              <a:off x="4413320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F52C32FF-2750-45FD-9A11-22FFD03528CC}"/>
                </a:ext>
              </a:extLst>
            </p:cNvPr>
            <p:cNvSpPr/>
            <p:nvPr/>
          </p:nvSpPr>
          <p:spPr>
            <a:xfrm>
              <a:off x="4413320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9081E51A-73A8-43FC-9813-3E41B6E8E7EA}"/>
                </a:ext>
              </a:extLst>
            </p:cNvPr>
            <p:cNvSpPr/>
            <p:nvPr/>
          </p:nvSpPr>
          <p:spPr>
            <a:xfrm>
              <a:off x="4413320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4F91F928-81FE-4E21-9EA5-26B2A0B3DE7B}"/>
                </a:ext>
              </a:extLst>
            </p:cNvPr>
            <p:cNvSpPr/>
            <p:nvPr/>
          </p:nvSpPr>
          <p:spPr>
            <a:xfrm>
              <a:off x="4836900" y="19928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6109197A-A7F5-43E0-A0E5-3A5E96FBBFD2}"/>
                </a:ext>
              </a:extLst>
            </p:cNvPr>
            <p:cNvSpPr/>
            <p:nvPr/>
          </p:nvSpPr>
          <p:spPr>
            <a:xfrm>
              <a:off x="4836900" y="24166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1294A163-4A73-4566-8FB1-04D9CD81ECBF}"/>
                </a:ext>
              </a:extLst>
            </p:cNvPr>
            <p:cNvSpPr/>
            <p:nvPr/>
          </p:nvSpPr>
          <p:spPr>
            <a:xfrm>
              <a:off x="4836901" y="28404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EDA06267-D23B-4108-9536-4E6331808894}"/>
                </a:ext>
              </a:extLst>
            </p:cNvPr>
            <p:cNvSpPr/>
            <p:nvPr/>
          </p:nvSpPr>
          <p:spPr>
            <a:xfrm>
              <a:off x="4836901" y="32642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9285CC3B-EA0A-4A2F-8FB6-A8A3743699EA}"/>
                </a:ext>
              </a:extLst>
            </p:cNvPr>
            <p:cNvSpPr/>
            <p:nvPr/>
          </p:nvSpPr>
          <p:spPr>
            <a:xfrm>
              <a:off x="4836901" y="36880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B42EA99A-0F93-4255-AB75-4B6517DD1900}"/>
                </a:ext>
              </a:extLst>
            </p:cNvPr>
            <p:cNvSpPr/>
            <p:nvPr/>
          </p:nvSpPr>
          <p:spPr>
            <a:xfrm>
              <a:off x="4836902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1B30B5DC-93F5-4D70-964A-CABA00C1C1CF}"/>
                </a:ext>
              </a:extLst>
            </p:cNvPr>
            <p:cNvSpPr/>
            <p:nvPr/>
          </p:nvSpPr>
          <p:spPr>
            <a:xfrm>
              <a:off x="4836902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B7FD9583-01E9-46D1-B5F8-C20A5CAB74FC}"/>
                </a:ext>
              </a:extLst>
            </p:cNvPr>
            <p:cNvSpPr/>
            <p:nvPr/>
          </p:nvSpPr>
          <p:spPr>
            <a:xfrm>
              <a:off x="4836903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09C06CF-4B07-41C0-AAFF-5CFE0DD52D59}"/>
                </a:ext>
              </a:extLst>
            </p:cNvPr>
            <p:cNvSpPr/>
            <p:nvPr/>
          </p:nvSpPr>
          <p:spPr>
            <a:xfrm>
              <a:off x="4836903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2C0F8D0B-2981-4888-A4E8-7933EEEB488B}"/>
                </a:ext>
              </a:extLst>
            </p:cNvPr>
            <p:cNvSpPr/>
            <p:nvPr/>
          </p:nvSpPr>
          <p:spPr>
            <a:xfrm>
              <a:off x="4836903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4BA11178-F0E6-4C42-826C-477B163EB086}"/>
                </a:ext>
              </a:extLst>
            </p:cNvPr>
            <p:cNvSpPr/>
            <p:nvPr/>
          </p:nvSpPr>
          <p:spPr>
            <a:xfrm>
              <a:off x="5260484" y="1992805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BBF3B1AD-0824-4ADE-B519-7A0D65A18DDB}"/>
                </a:ext>
              </a:extLst>
            </p:cNvPr>
            <p:cNvSpPr/>
            <p:nvPr/>
          </p:nvSpPr>
          <p:spPr>
            <a:xfrm>
              <a:off x="5260484" y="24166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54D0DBC1-0C43-4E6A-823A-7E8EBD18581B}"/>
                </a:ext>
              </a:extLst>
            </p:cNvPr>
            <p:cNvSpPr/>
            <p:nvPr/>
          </p:nvSpPr>
          <p:spPr>
            <a:xfrm>
              <a:off x="5260484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64CD0F1B-AB7F-4534-AC8C-B2754E6746FD}"/>
                </a:ext>
              </a:extLst>
            </p:cNvPr>
            <p:cNvSpPr/>
            <p:nvPr/>
          </p:nvSpPr>
          <p:spPr>
            <a:xfrm>
              <a:off x="5260484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B64D24A6-B4BA-4E70-B8A5-B6872EA32A08}"/>
                </a:ext>
              </a:extLst>
            </p:cNvPr>
            <p:cNvSpPr/>
            <p:nvPr/>
          </p:nvSpPr>
          <p:spPr>
            <a:xfrm>
              <a:off x="5260485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DBC68F25-4761-468B-AAF4-351DA1D45691}"/>
                </a:ext>
              </a:extLst>
            </p:cNvPr>
            <p:cNvSpPr/>
            <p:nvPr/>
          </p:nvSpPr>
          <p:spPr>
            <a:xfrm>
              <a:off x="5260485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BA5C7FF9-77DA-4E5A-871C-FEA149C3D351}"/>
                </a:ext>
              </a:extLst>
            </p:cNvPr>
            <p:cNvSpPr/>
            <p:nvPr/>
          </p:nvSpPr>
          <p:spPr>
            <a:xfrm>
              <a:off x="5260485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34EEA0B7-24E3-407D-8D81-218B7634C621}"/>
                </a:ext>
              </a:extLst>
            </p:cNvPr>
            <p:cNvSpPr/>
            <p:nvPr/>
          </p:nvSpPr>
          <p:spPr>
            <a:xfrm>
              <a:off x="5260485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A4A72450-9BBA-46A1-A7A0-4DF931F64FEA}"/>
                </a:ext>
              </a:extLst>
            </p:cNvPr>
            <p:cNvSpPr/>
            <p:nvPr/>
          </p:nvSpPr>
          <p:spPr>
            <a:xfrm>
              <a:off x="5260485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1CEE422B-5DF5-4375-85C9-6BD8D4B6CA08}"/>
                </a:ext>
              </a:extLst>
            </p:cNvPr>
            <p:cNvSpPr/>
            <p:nvPr/>
          </p:nvSpPr>
          <p:spPr>
            <a:xfrm>
              <a:off x="5260485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588AE16F-5912-482B-83B4-5BD3060600F0}"/>
                </a:ext>
              </a:extLst>
            </p:cNvPr>
            <p:cNvGrpSpPr/>
            <p:nvPr/>
          </p:nvGrpSpPr>
          <p:grpSpPr>
            <a:xfrm>
              <a:off x="5684067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64002A1-4C3C-4C35-94A9-3B0D427A69D7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82556FDD-5186-40BA-9753-B62554AC8BC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AC4242CF-C848-4939-A2DE-341DF466343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08235B6A-2E40-4BBA-A9EC-E85DC870EC0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8FEE9E72-DA95-4115-9276-BDAC8405B13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194FABFB-0B1A-40A6-8A28-D41220F74E77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AB1F0E7-3E78-411E-A0F2-BAABCBD27AD2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EB0693E-2DE4-4A7A-9A41-423CE1E09116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D1A73B86-9DD9-43DC-81A4-510618EA4DBB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110B36B3-C79A-41BB-AA2E-922B35168FE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6A091184-EEB8-42CF-BC08-DAA54ADF1ADB}"/>
                </a:ext>
              </a:extLst>
            </p:cNvPr>
            <p:cNvGrpSpPr/>
            <p:nvPr/>
          </p:nvGrpSpPr>
          <p:grpSpPr>
            <a:xfrm>
              <a:off x="6107650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E41A250F-17F7-4456-9509-0CC7AEF95246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85C1239-245E-4B9D-BD5C-16740E77279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AD7EBA3F-16A6-44C3-BCC5-4F03BF36FB1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AE656851-AF8B-41AD-A3DF-201FAABEF73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DB18CEFC-F489-4BF3-9BA1-A766E1C011E2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BA564B0D-DB2A-47BB-9F8C-16D9E028684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0CDCAD52-FACD-4E1C-8E39-68664BE1E9B0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E7CE84AF-C224-4E50-B4BC-D1D00B00CB19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1FC1111E-7B90-4FF0-8EBF-C6B720866410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564B8967-2AC2-42B4-8A88-99AAAE244E0C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C9CA9F4B-816D-4356-9915-F4B522F2224B}"/>
                </a:ext>
              </a:extLst>
            </p:cNvPr>
            <p:cNvSpPr/>
            <p:nvPr/>
          </p:nvSpPr>
          <p:spPr>
            <a:xfrm>
              <a:off x="6531232" y="1992805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8705D05E-3479-421D-BE90-47EE0FDE2414}"/>
                </a:ext>
              </a:extLst>
            </p:cNvPr>
            <p:cNvSpPr/>
            <p:nvPr/>
          </p:nvSpPr>
          <p:spPr>
            <a:xfrm>
              <a:off x="6531232" y="24166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609889-05F3-4565-AAD8-1C2A19DDC578}"/>
                </a:ext>
              </a:extLst>
            </p:cNvPr>
            <p:cNvSpPr/>
            <p:nvPr/>
          </p:nvSpPr>
          <p:spPr>
            <a:xfrm>
              <a:off x="6531232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4BC4F71D-42ED-475A-A84A-14308743A595}"/>
                </a:ext>
              </a:extLst>
            </p:cNvPr>
            <p:cNvSpPr/>
            <p:nvPr/>
          </p:nvSpPr>
          <p:spPr>
            <a:xfrm>
              <a:off x="6531232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1E660FF1-2384-4B24-8882-4F827A6E1891}"/>
                </a:ext>
              </a:extLst>
            </p:cNvPr>
            <p:cNvSpPr/>
            <p:nvPr/>
          </p:nvSpPr>
          <p:spPr>
            <a:xfrm>
              <a:off x="6531232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D0396B34-B69A-417A-9109-F0685B7C976A}"/>
                </a:ext>
              </a:extLst>
            </p:cNvPr>
            <p:cNvSpPr/>
            <p:nvPr/>
          </p:nvSpPr>
          <p:spPr>
            <a:xfrm>
              <a:off x="6531232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E739C29F-C12C-4963-8D07-CA5FA2855180}"/>
                </a:ext>
              </a:extLst>
            </p:cNvPr>
            <p:cNvSpPr/>
            <p:nvPr/>
          </p:nvSpPr>
          <p:spPr>
            <a:xfrm>
              <a:off x="6531232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DB2C524-B9AD-470F-B06D-84EAC70F2934}"/>
                </a:ext>
              </a:extLst>
            </p:cNvPr>
            <p:cNvSpPr/>
            <p:nvPr/>
          </p:nvSpPr>
          <p:spPr>
            <a:xfrm>
              <a:off x="6531232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4FF9BD3-FC30-4CC5-A896-4CA17682460C}"/>
                </a:ext>
              </a:extLst>
            </p:cNvPr>
            <p:cNvSpPr/>
            <p:nvPr/>
          </p:nvSpPr>
          <p:spPr>
            <a:xfrm>
              <a:off x="6531232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9C26A616-5B4E-403A-B9A3-791CB0821DDD}"/>
                </a:ext>
              </a:extLst>
            </p:cNvPr>
            <p:cNvSpPr/>
            <p:nvPr/>
          </p:nvSpPr>
          <p:spPr>
            <a:xfrm>
              <a:off x="6531232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8576FA77-2822-4B41-959D-B39D26379B2E}"/>
                </a:ext>
              </a:extLst>
            </p:cNvPr>
            <p:cNvSpPr/>
            <p:nvPr/>
          </p:nvSpPr>
          <p:spPr>
            <a:xfrm>
              <a:off x="6954815" y="19928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8F243F61-F136-46F2-B869-5C21A961E6B8}"/>
                </a:ext>
              </a:extLst>
            </p:cNvPr>
            <p:cNvSpPr/>
            <p:nvPr/>
          </p:nvSpPr>
          <p:spPr>
            <a:xfrm>
              <a:off x="6954815" y="24166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054AF835-6B06-4DA9-9E95-65272DF28533}"/>
                </a:ext>
              </a:extLst>
            </p:cNvPr>
            <p:cNvSpPr/>
            <p:nvPr/>
          </p:nvSpPr>
          <p:spPr>
            <a:xfrm>
              <a:off x="6954815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59762F0A-C5D1-4F81-BFC1-3DE81711F426}"/>
                </a:ext>
              </a:extLst>
            </p:cNvPr>
            <p:cNvSpPr/>
            <p:nvPr/>
          </p:nvSpPr>
          <p:spPr>
            <a:xfrm>
              <a:off x="6954815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FE5AF328-AC32-4060-9897-39A2A5D88747}"/>
                </a:ext>
              </a:extLst>
            </p:cNvPr>
            <p:cNvSpPr/>
            <p:nvPr/>
          </p:nvSpPr>
          <p:spPr>
            <a:xfrm>
              <a:off x="6954815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F7A7B197-DB5F-4A3A-B8F0-830496AAFC49}"/>
                </a:ext>
              </a:extLst>
            </p:cNvPr>
            <p:cNvSpPr/>
            <p:nvPr/>
          </p:nvSpPr>
          <p:spPr>
            <a:xfrm>
              <a:off x="6954815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E9E9B603-0EBA-4C01-A854-4DAF71A9F07F}"/>
                </a:ext>
              </a:extLst>
            </p:cNvPr>
            <p:cNvSpPr/>
            <p:nvPr/>
          </p:nvSpPr>
          <p:spPr>
            <a:xfrm>
              <a:off x="6954815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7D9C3B4B-F5BA-4C38-BDCB-414FA41ABDC9}"/>
                </a:ext>
              </a:extLst>
            </p:cNvPr>
            <p:cNvSpPr/>
            <p:nvPr/>
          </p:nvSpPr>
          <p:spPr>
            <a:xfrm>
              <a:off x="6954815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C2FB058A-D62F-4B21-8E33-1DC8DBB7A78B}"/>
                </a:ext>
              </a:extLst>
            </p:cNvPr>
            <p:cNvSpPr/>
            <p:nvPr/>
          </p:nvSpPr>
          <p:spPr>
            <a:xfrm>
              <a:off x="6954815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43815240-2E41-4A1B-B07E-FB9BBC3A0484}"/>
                </a:ext>
              </a:extLst>
            </p:cNvPr>
            <p:cNvSpPr/>
            <p:nvPr/>
          </p:nvSpPr>
          <p:spPr>
            <a:xfrm>
              <a:off x="6954815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4AA6B1BC-E05D-4F2A-B85A-C58FB5786DDC}"/>
                </a:ext>
              </a:extLst>
            </p:cNvPr>
            <p:cNvGrpSpPr/>
            <p:nvPr/>
          </p:nvGrpSpPr>
          <p:grpSpPr>
            <a:xfrm>
              <a:off x="7378397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D0373E8-97EF-4EEA-85F7-FD354041230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E78C7222-9145-4DAB-BC2F-48F899D3AC44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0612E232-5EC0-4739-99CA-DC1488B70AE1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DBC0A226-DBFE-463A-9876-07595EF4A83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9FCBA4B6-8188-462D-A135-118750795FF3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D5E1A916-4176-410F-89FF-A493F700B17B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EBCD2F21-4980-464F-AF68-659EC0C2E0FC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B3899D2C-347E-4C89-8B2C-A0D41D78FBFF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E6898213-10CA-4FD5-B223-DD8C7AB3E29D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7B0F516-89F3-4F15-A609-723E4798598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AA8A40CB-7B18-4174-9732-BAD102B1970E}"/>
                </a:ext>
              </a:extLst>
            </p:cNvPr>
            <p:cNvGrpSpPr/>
            <p:nvPr/>
          </p:nvGrpSpPr>
          <p:grpSpPr>
            <a:xfrm>
              <a:off x="7801979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1E253BF0-6FD5-4AF0-B0DE-4F0A8A29DFA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E3B8B83-434A-41F2-8AE9-255B3341012B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B64BE7DF-996D-45A8-8D0A-C26105F676E5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FF376A5B-DC80-4247-A630-61D99E10920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56385F0B-9487-4835-8A88-7677A76E3C21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D87BDCEE-0B52-4FC7-854A-AE9C57BB4666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7ADE0D52-5BFD-4A68-80DD-47FF7714A471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8353EED-B267-4A4C-8A83-7846856E9850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56146648-533B-454E-9EEB-CA3ABFD72B21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4C5A89E-8AAF-4CAA-A6E1-B976CC1B95C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D38A58E-F6AD-A49E-6648-DDEC9129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63A196-0288-C821-D7DC-D576CC2FD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8E7D76-37B8-3CB6-9A90-12D3DC978FDC}"/>
              </a:ext>
            </a:extLst>
          </p:cNvPr>
          <p:cNvSpPr/>
          <p:nvPr/>
        </p:nvSpPr>
        <p:spPr>
          <a:xfrm>
            <a:off x="4786457" y="563052"/>
            <a:ext cx="115951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2 %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B64139-809F-0270-F393-97FB473F704B}"/>
              </a:ext>
            </a:extLst>
          </p:cNvPr>
          <p:cNvGrpSpPr/>
          <p:nvPr/>
        </p:nvGrpSpPr>
        <p:grpSpPr>
          <a:xfrm>
            <a:off x="3309991" y="5360120"/>
            <a:ext cx="3429312" cy="1364896"/>
            <a:chOff x="3309991" y="5360120"/>
            <a:chExt cx="3429312" cy="13648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7968DB-A247-6FBD-2AEC-AC6D9FBEBC50}"/>
                </a:ext>
              </a:extLst>
            </p:cNvPr>
            <p:cNvSpPr txBox="1"/>
            <p:nvPr/>
          </p:nvSpPr>
          <p:spPr>
            <a:xfrm>
              <a:off x="3834002" y="5360120"/>
              <a:ext cx="1807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Percentage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8AA4134-EC16-CEEB-1D04-47AD35E07CED}"/>
                </a:ext>
              </a:extLst>
            </p:cNvPr>
            <p:cNvCxnSpPr/>
            <p:nvPr/>
          </p:nvCxnSpPr>
          <p:spPr>
            <a:xfrm flipH="1">
              <a:off x="3908539" y="5946588"/>
              <a:ext cx="176981" cy="3674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7548319-F7E9-85A1-1AD8-A4FE73E85DC7}"/>
                </a:ext>
              </a:extLst>
            </p:cNvPr>
            <p:cNvCxnSpPr/>
            <p:nvPr/>
          </p:nvCxnSpPr>
          <p:spPr>
            <a:xfrm>
              <a:off x="4695121" y="5946588"/>
              <a:ext cx="245806" cy="367492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3101B92-1A0A-97F7-C9C5-B381246A93D4}"/>
                </a:ext>
              </a:extLst>
            </p:cNvPr>
            <p:cNvCxnSpPr/>
            <p:nvPr/>
          </p:nvCxnSpPr>
          <p:spPr>
            <a:xfrm>
              <a:off x="3908539" y="5880669"/>
              <a:ext cx="39820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2EAC6E6-5E8D-9A56-1AE6-3F30A6157990}"/>
                </a:ext>
              </a:extLst>
            </p:cNvPr>
            <p:cNvCxnSpPr/>
            <p:nvPr/>
          </p:nvCxnSpPr>
          <p:spPr>
            <a:xfrm>
              <a:off x="4419817" y="5880669"/>
              <a:ext cx="52111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D2E6D5-7981-8B72-47B1-3BA33A538DA2}"/>
                </a:ext>
              </a:extLst>
            </p:cNvPr>
            <p:cNvSpPr/>
            <p:nvPr/>
          </p:nvSpPr>
          <p:spPr>
            <a:xfrm>
              <a:off x="3309991" y="6201796"/>
              <a:ext cx="12495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1"/>
                  </a:solidFill>
                </a:rPr>
                <a:t>‘out of’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43A67E-0130-1D48-2AFF-2FC12F30A7C7}"/>
                </a:ext>
              </a:extLst>
            </p:cNvPr>
            <p:cNvSpPr/>
            <p:nvPr/>
          </p:nvSpPr>
          <p:spPr>
            <a:xfrm>
              <a:off x="4505358" y="6201796"/>
              <a:ext cx="22339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6"/>
                  </a:solidFill>
                </a:rPr>
                <a:t>‘one hundred’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164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46C029-C017-42C7-B490-36FC09CF4E76}"/>
              </a:ext>
            </a:extLst>
          </p:cNvPr>
          <p:cNvSpPr/>
          <p:nvPr/>
        </p:nvSpPr>
        <p:spPr>
          <a:xfrm>
            <a:off x="1147970" y="528289"/>
            <a:ext cx="684806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0.4 =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%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DFDC77-04F6-46E4-8C08-3EA5FC7BEED3}"/>
              </a:ext>
            </a:extLst>
          </p:cNvPr>
          <p:cNvGrpSpPr/>
          <p:nvPr/>
        </p:nvGrpSpPr>
        <p:grpSpPr>
          <a:xfrm>
            <a:off x="2992305" y="1848424"/>
            <a:ext cx="3159391" cy="3161152"/>
            <a:chOff x="3989738" y="1992803"/>
            <a:chExt cx="4212521" cy="4214869"/>
          </a:xfrm>
        </p:grpSpPr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6896E206-CBAE-4F3D-A2D8-3F8E605AB42F}"/>
                </a:ext>
              </a:extLst>
            </p:cNvPr>
            <p:cNvGrpSpPr/>
            <p:nvPr/>
          </p:nvGrpSpPr>
          <p:grpSpPr>
            <a:xfrm>
              <a:off x="3989738" y="1992994"/>
              <a:ext cx="400280" cy="4214678"/>
              <a:chOff x="1547664" y="980728"/>
              <a:chExt cx="144016" cy="1515616"/>
            </a:xfrm>
            <a:solidFill>
              <a:srgbClr val="FF6600"/>
            </a:solidFill>
          </p:grpSpPr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0A813CD4-C4DB-4164-92A0-EB14D15AD414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05268A57-E368-4C7D-A7B4-8461270DAAF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A4DD0C31-9C13-47FC-8B0F-46CE4BE0590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0741623E-C613-4457-BEF8-20C4BEC9B13B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7" name="Rectangle 356">
                <a:extLst>
                  <a:ext uri="{FF2B5EF4-FFF2-40B4-BE49-F238E27FC236}">
                    <a16:creationId xmlns:a16="http://schemas.microsoft.com/office/drawing/2014/main" id="{FB6D18BE-4A71-433E-BDC4-8BB94A3EE777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3254222E-1241-4570-864A-782EBA5B5C62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57677E58-A360-46C8-8F00-B78B40611637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14243AC3-176D-46ED-91A2-E5EF5592291C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2DD3ADC8-2AE4-4249-BC47-9D66D35D6CFE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D7E78C33-B15B-43F9-BF00-6E6D232EF10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751C8689-5B14-4FCC-BCD2-1A7943B15D4B}"/>
                </a:ext>
              </a:extLst>
            </p:cNvPr>
            <p:cNvGrpSpPr/>
            <p:nvPr/>
          </p:nvGrpSpPr>
          <p:grpSpPr>
            <a:xfrm>
              <a:off x="4413320" y="1992805"/>
              <a:ext cx="400280" cy="4214678"/>
              <a:chOff x="1547664" y="980728"/>
              <a:chExt cx="144016" cy="1515616"/>
            </a:xfrm>
            <a:solidFill>
              <a:srgbClr val="FF6600"/>
            </a:solidFill>
          </p:grpSpPr>
          <p:sp>
            <p:nvSpPr>
              <p:cNvPr id="343" name="Rectangle 342">
                <a:extLst>
                  <a:ext uri="{FF2B5EF4-FFF2-40B4-BE49-F238E27FC236}">
                    <a16:creationId xmlns:a16="http://schemas.microsoft.com/office/drawing/2014/main" id="{A7F54EF6-9F93-44E9-A944-E072C64FD7CE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4" name="Rectangle 343">
                <a:extLst>
                  <a:ext uri="{FF2B5EF4-FFF2-40B4-BE49-F238E27FC236}">
                    <a16:creationId xmlns:a16="http://schemas.microsoft.com/office/drawing/2014/main" id="{9B77A0B5-447B-406E-B8C3-681DA7C6278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FE6DB836-BFA1-4C8B-B4AF-360A456FF37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2B0F147A-1E82-4517-A5A9-E347A7CFAB7F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6271A4CA-52DD-49F4-BEB7-8FCDD065482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77E4FE39-A451-43E7-BF00-C2BF0EF94D6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5366AAC1-F187-4A08-A5BA-01FB5C010D7A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8DDE08D3-EB5B-4702-9FF9-C38E36E88ED4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F52C32FF-2750-45FD-9A11-22FFD03528CC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9081E51A-73A8-43FC-9813-3E41B6E8E7E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4F91F928-81FE-4E21-9EA5-26B2A0B3DE7B}"/>
                </a:ext>
              </a:extLst>
            </p:cNvPr>
            <p:cNvSpPr/>
            <p:nvPr/>
          </p:nvSpPr>
          <p:spPr>
            <a:xfrm>
              <a:off x="4836900" y="1992803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6109197A-A7F5-43E0-A0E5-3A5E96FBBFD2}"/>
                </a:ext>
              </a:extLst>
            </p:cNvPr>
            <p:cNvSpPr/>
            <p:nvPr/>
          </p:nvSpPr>
          <p:spPr>
            <a:xfrm>
              <a:off x="4836900" y="2416602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1294A163-4A73-4566-8FB1-04D9CD81ECBF}"/>
                </a:ext>
              </a:extLst>
            </p:cNvPr>
            <p:cNvSpPr/>
            <p:nvPr/>
          </p:nvSpPr>
          <p:spPr>
            <a:xfrm>
              <a:off x="4836901" y="2840402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EDA06267-D23B-4108-9536-4E6331808894}"/>
                </a:ext>
              </a:extLst>
            </p:cNvPr>
            <p:cNvSpPr/>
            <p:nvPr/>
          </p:nvSpPr>
          <p:spPr>
            <a:xfrm>
              <a:off x="4836901" y="3264202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9285CC3B-EA0A-4A2F-8FB6-A8A3743699EA}"/>
                </a:ext>
              </a:extLst>
            </p:cNvPr>
            <p:cNvSpPr/>
            <p:nvPr/>
          </p:nvSpPr>
          <p:spPr>
            <a:xfrm>
              <a:off x="4836901" y="3688001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B42EA99A-0F93-4255-AB75-4B6517DD1900}"/>
                </a:ext>
              </a:extLst>
            </p:cNvPr>
            <p:cNvSpPr/>
            <p:nvPr/>
          </p:nvSpPr>
          <p:spPr>
            <a:xfrm>
              <a:off x="4836902" y="4111801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1B30B5DC-93F5-4D70-964A-CABA00C1C1CF}"/>
                </a:ext>
              </a:extLst>
            </p:cNvPr>
            <p:cNvSpPr/>
            <p:nvPr/>
          </p:nvSpPr>
          <p:spPr>
            <a:xfrm>
              <a:off x="4836902" y="4535601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B7FD9583-01E9-46D1-B5F8-C20A5CAB74FC}"/>
                </a:ext>
              </a:extLst>
            </p:cNvPr>
            <p:cNvSpPr/>
            <p:nvPr/>
          </p:nvSpPr>
          <p:spPr>
            <a:xfrm>
              <a:off x="4836903" y="4959400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09C06CF-4B07-41C0-AAFF-5CFE0DD52D59}"/>
                </a:ext>
              </a:extLst>
            </p:cNvPr>
            <p:cNvSpPr/>
            <p:nvPr/>
          </p:nvSpPr>
          <p:spPr>
            <a:xfrm>
              <a:off x="4836903" y="5383199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2C0F8D0B-2981-4888-A4E8-7933EEEB488B}"/>
                </a:ext>
              </a:extLst>
            </p:cNvPr>
            <p:cNvSpPr/>
            <p:nvPr/>
          </p:nvSpPr>
          <p:spPr>
            <a:xfrm>
              <a:off x="4836903" y="5806998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4BA11178-F0E6-4C42-826C-477B163EB086}"/>
                </a:ext>
              </a:extLst>
            </p:cNvPr>
            <p:cNvSpPr/>
            <p:nvPr/>
          </p:nvSpPr>
          <p:spPr>
            <a:xfrm>
              <a:off x="5260484" y="1992805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BBF3B1AD-0824-4ADE-B519-7A0D65A18DDB}"/>
                </a:ext>
              </a:extLst>
            </p:cNvPr>
            <p:cNvSpPr/>
            <p:nvPr/>
          </p:nvSpPr>
          <p:spPr>
            <a:xfrm>
              <a:off x="5260484" y="2416604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54D0DBC1-0C43-4E6A-823A-7E8EBD18581B}"/>
                </a:ext>
              </a:extLst>
            </p:cNvPr>
            <p:cNvSpPr/>
            <p:nvPr/>
          </p:nvSpPr>
          <p:spPr>
            <a:xfrm>
              <a:off x="5260484" y="2840404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64CD0F1B-AB7F-4534-AC8C-B2754E6746FD}"/>
                </a:ext>
              </a:extLst>
            </p:cNvPr>
            <p:cNvSpPr/>
            <p:nvPr/>
          </p:nvSpPr>
          <p:spPr>
            <a:xfrm>
              <a:off x="5260484" y="3264203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B64D24A6-B4BA-4E70-B8A5-B6872EA32A08}"/>
                </a:ext>
              </a:extLst>
            </p:cNvPr>
            <p:cNvSpPr/>
            <p:nvPr/>
          </p:nvSpPr>
          <p:spPr>
            <a:xfrm>
              <a:off x="5260485" y="3688002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DBC68F25-4761-468B-AAF4-351DA1D45691}"/>
                </a:ext>
              </a:extLst>
            </p:cNvPr>
            <p:cNvSpPr/>
            <p:nvPr/>
          </p:nvSpPr>
          <p:spPr>
            <a:xfrm>
              <a:off x="5260485" y="4111801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BA5C7FF9-77DA-4E5A-871C-FEA149C3D351}"/>
                </a:ext>
              </a:extLst>
            </p:cNvPr>
            <p:cNvSpPr/>
            <p:nvPr/>
          </p:nvSpPr>
          <p:spPr>
            <a:xfrm>
              <a:off x="5260485" y="4535601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34EEA0B7-24E3-407D-8D81-218B7634C621}"/>
                </a:ext>
              </a:extLst>
            </p:cNvPr>
            <p:cNvSpPr/>
            <p:nvPr/>
          </p:nvSpPr>
          <p:spPr>
            <a:xfrm>
              <a:off x="5260485" y="4959400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A4A72450-9BBA-46A1-A7A0-4DF931F64FEA}"/>
                </a:ext>
              </a:extLst>
            </p:cNvPr>
            <p:cNvSpPr/>
            <p:nvPr/>
          </p:nvSpPr>
          <p:spPr>
            <a:xfrm>
              <a:off x="5260485" y="5383199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1CEE422B-5DF5-4375-85C9-6BD8D4B6CA08}"/>
                </a:ext>
              </a:extLst>
            </p:cNvPr>
            <p:cNvSpPr/>
            <p:nvPr/>
          </p:nvSpPr>
          <p:spPr>
            <a:xfrm>
              <a:off x="5260485" y="5806998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588AE16F-5912-482B-83B4-5BD3060600F0}"/>
                </a:ext>
              </a:extLst>
            </p:cNvPr>
            <p:cNvGrpSpPr/>
            <p:nvPr/>
          </p:nvGrpSpPr>
          <p:grpSpPr>
            <a:xfrm>
              <a:off x="5684067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64002A1-4C3C-4C35-94A9-3B0D427A69D7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82556FDD-5186-40BA-9753-B62554AC8BC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AC4242CF-C848-4939-A2DE-341DF466343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08235B6A-2E40-4BBA-A9EC-E85DC870EC0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8FEE9E72-DA95-4115-9276-BDAC8405B13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194FABFB-0B1A-40A6-8A28-D41220F74E77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AB1F0E7-3E78-411E-A0F2-BAABCBD27AD2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EB0693E-2DE4-4A7A-9A41-423CE1E09116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D1A73B86-9DD9-43DC-81A4-510618EA4DBB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110B36B3-C79A-41BB-AA2E-922B35168FE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6A091184-EEB8-42CF-BC08-DAA54ADF1ADB}"/>
                </a:ext>
              </a:extLst>
            </p:cNvPr>
            <p:cNvGrpSpPr/>
            <p:nvPr/>
          </p:nvGrpSpPr>
          <p:grpSpPr>
            <a:xfrm>
              <a:off x="6107650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E41A250F-17F7-4456-9509-0CC7AEF95246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85C1239-245E-4B9D-BD5C-16740E77279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AD7EBA3F-16A6-44C3-BCC5-4F03BF36FB1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AE656851-AF8B-41AD-A3DF-201FAABEF73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DB18CEFC-F489-4BF3-9BA1-A766E1C011E2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BA564B0D-DB2A-47BB-9F8C-16D9E028684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0CDCAD52-FACD-4E1C-8E39-68664BE1E9B0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E7CE84AF-C224-4E50-B4BC-D1D00B00CB19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1FC1111E-7B90-4FF0-8EBF-C6B720866410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564B8967-2AC2-42B4-8A88-99AAAE244E0C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C9CA9F4B-816D-4356-9915-F4B522F2224B}"/>
                </a:ext>
              </a:extLst>
            </p:cNvPr>
            <p:cNvSpPr/>
            <p:nvPr/>
          </p:nvSpPr>
          <p:spPr>
            <a:xfrm>
              <a:off x="6531232" y="1992805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8705D05E-3479-421D-BE90-47EE0FDE2414}"/>
                </a:ext>
              </a:extLst>
            </p:cNvPr>
            <p:cNvSpPr/>
            <p:nvPr/>
          </p:nvSpPr>
          <p:spPr>
            <a:xfrm>
              <a:off x="6531232" y="24166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609889-05F3-4565-AAD8-1C2A19DDC578}"/>
                </a:ext>
              </a:extLst>
            </p:cNvPr>
            <p:cNvSpPr/>
            <p:nvPr/>
          </p:nvSpPr>
          <p:spPr>
            <a:xfrm>
              <a:off x="6531232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4BC4F71D-42ED-475A-A84A-14308743A595}"/>
                </a:ext>
              </a:extLst>
            </p:cNvPr>
            <p:cNvSpPr/>
            <p:nvPr/>
          </p:nvSpPr>
          <p:spPr>
            <a:xfrm>
              <a:off x="6531232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1E660FF1-2384-4B24-8882-4F827A6E1891}"/>
                </a:ext>
              </a:extLst>
            </p:cNvPr>
            <p:cNvSpPr/>
            <p:nvPr/>
          </p:nvSpPr>
          <p:spPr>
            <a:xfrm>
              <a:off x="6531232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D0396B34-B69A-417A-9109-F0685B7C976A}"/>
                </a:ext>
              </a:extLst>
            </p:cNvPr>
            <p:cNvSpPr/>
            <p:nvPr/>
          </p:nvSpPr>
          <p:spPr>
            <a:xfrm>
              <a:off x="6531232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E739C29F-C12C-4963-8D07-CA5FA2855180}"/>
                </a:ext>
              </a:extLst>
            </p:cNvPr>
            <p:cNvSpPr/>
            <p:nvPr/>
          </p:nvSpPr>
          <p:spPr>
            <a:xfrm>
              <a:off x="6531232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DB2C524-B9AD-470F-B06D-84EAC70F2934}"/>
                </a:ext>
              </a:extLst>
            </p:cNvPr>
            <p:cNvSpPr/>
            <p:nvPr/>
          </p:nvSpPr>
          <p:spPr>
            <a:xfrm>
              <a:off x="6531232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4FF9BD3-FC30-4CC5-A896-4CA17682460C}"/>
                </a:ext>
              </a:extLst>
            </p:cNvPr>
            <p:cNvSpPr/>
            <p:nvPr/>
          </p:nvSpPr>
          <p:spPr>
            <a:xfrm>
              <a:off x="6531232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9C26A616-5B4E-403A-B9A3-791CB0821DDD}"/>
                </a:ext>
              </a:extLst>
            </p:cNvPr>
            <p:cNvSpPr/>
            <p:nvPr/>
          </p:nvSpPr>
          <p:spPr>
            <a:xfrm>
              <a:off x="6531232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8576FA77-2822-4B41-959D-B39D26379B2E}"/>
                </a:ext>
              </a:extLst>
            </p:cNvPr>
            <p:cNvSpPr/>
            <p:nvPr/>
          </p:nvSpPr>
          <p:spPr>
            <a:xfrm>
              <a:off x="6954815" y="19928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8F243F61-F136-46F2-B869-5C21A961E6B8}"/>
                </a:ext>
              </a:extLst>
            </p:cNvPr>
            <p:cNvSpPr/>
            <p:nvPr/>
          </p:nvSpPr>
          <p:spPr>
            <a:xfrm>
              <a:off x="6954815" y="24166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054AF835-6B06-4DA9-9E95-65272DF28533}"/>
                </a:ext>
              </a:extLst>
            </p:cNvPr>
            <p:cNvSpPr/>
            <p:nvPr/>
          </p:nvSpPr>
          <p:spPr>
            <a:xfrm>
              <a:off x="6954815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59762F0A-C5D1-4F81-BFC1-3DE81711F426}"/>
                </a:ext>
              </a:extLst>
            </p:cNvPr>
            <p:cNvSpPr/>
            <p:nvPr/>
          </p:nvSpPr>
          <p:spPr>
            <a:xfrm>
              <a:off x="6954815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FE5AF328-AC32-4060-9897-39A2A5D88747}"/>
                </a:ext>
              </a:extLst>
            </p:cNvPr>
            <p:cNvSpPr/>
            <p:nvPr/>
          </p:nvSpPr>
          <p:spPr>
            <a:xfrm>
              <a:off x="6954815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F7A7B197-DB5F-4A3A-B8F0-830496AAFC49}"/>
                </a:ext>
              </a:extLst>
            </p:cNvPr>
            <p:cNvSpPr/>
            <p:nvPr/>
          </p:nvSpPr>
          <p:spPr>
            <a:xfrm>
              <a:off x="6954815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E9E9B603-0EBA-4C01-A854-4DAF71A9F07F}"/>
                </a:ext>
              </a:extLst>
            </p:cNvPr>
            <p:cNvSpPr/>
            <p:nvPr/>
          </p:nvSpPr>
          <p:spPr>
            <a:xfrm>
              <a:off x="6954815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7D9C3B4B-F5BA-4C38-BDCB-414FA41ABDC9}"/>
                </a:ext>
              </a:extLst>
            </p:cNvPr>
            <p:cNvSpPr/>
            <p:nvPr/>
          </p:nvSpPr>
          <p:spPr>
            <a:xfrm>
              <a:off x="6954815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C2FB058A-D62F-4B21-8E33-1DC8DBB7A78B}"/>
                </a:ext>
              </a:extLst>
            </p:cNvPr>
            <p:cNvSpPr/>
            <p:nvPr/>
          </p:nvSpPr>
          <p:spPr>
            <a:xfrm>
              <a:off x="6954815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43815240-2E41-4A1B-B07E-FB9BBC3A0484}"/>
                </a:ext>
              </a:extLst>
            </p:cNvPr>
            <p:cNvSpPr/>
            <p:nvPr/>
          </p:nvSpPr>
          <p:spPr>
            <a:xfrm>
              <a:off x="6954815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4AA6B1BC-E05D-4F2A-B85A-C58FB5786DDC}"/>
                </a:ext>
              </a:extLst>
            </p:cNvPr>
            <p:cNvGrpSpPr/>
            <p:nvPr/>
          </p:nvGrpSpPr>
          <p:grpSpPr>
            <a:xfrm>
              <a:off x="7378397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D0373E8-97EF-4EEA-85F7-FD354041230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E78C7222-9145-4DAB-BC2F-48F899D3AC44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0612E232-5EC0-4739-99CA-DC1488B70AE1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DBC0A226-DBFE-463A-9876-07595EF4A83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9FCBA4B6-8188-462D-A135-118750795FF3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D5E1A916-4176-410F-89FF-A493F700B17B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EBCD2F21-4980-464F-AF68-659EC0C2E0FC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B3899D2C-347E-4C89-8B2C-A0D41D78FBFF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E6898213-10CA-4FD5-B223-DD8C7AB3E29D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7B0F516-89F3-4F15-A609-723E4798598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AA8A40CB-7B18-4174-9732-BAD102B1970E}"/>
                </a:ext>
              </a:extLst>
            </p:cNvPr>
            <p:cNvGrpSpPr/>
            <p:nvPr/>
          </p:nvGrpSpPr>
          <p:grpSpPr>
            <a:xfrm>
              <a:off x="7801979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1E253BF0-6FD5-4AF0-B0DE-4F0A8A29DFA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E3B8B83-434A-41F2-8AE9-255B3341012B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B64BE7DF-996D-45A8-8D0A-C26105F676E5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FF376A5B-DC80-4247-A630-61D99E10920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56385F0B-9487-4835-8A88-7677A76E3C21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D87BDCEE-0B52-4FC7-854A-AE9C57BB4666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7ADE0D52-5BFD-4A68-80DD-47FF7714A471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8353EED-B267-4A4C-8A83-7846856E9850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56146648-533B-454E-9EEB-CA3ABFD72B21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4C5A89E-8AAF-4CAA-A6E1-B976CC1B95C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F147C29-5B09-464B-629A-0AA9E4035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B04FB8-9F18-BA73-D5F9-C5A6A8A43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0942E9-70A6-5922-7473-8980EE5C008C}"/>
              </a:ext>
            </a:extLst>
          </p:cNvPr>
          <p:cNvSpPr/>
          <p:nvPr/>
        </p:nvSpPr>
        <p:spPr>
          <a:xfrm>
            <a:off x="4767061" y="510801"/>
            <a:ext cx="115951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40 %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76165F-01C6-80F7-52C1-FEA22E79F7A6}"/>
              </a:ext>
            </a:extLst>
          </p:cNvPr>
          <p:cNvGrpSpPr/>
          <p:nvPr/>
        </p:nvGrpSpPr>
        <p:grpSpPr>
          <a:xfrm>
            <a:off x="3309991" y="5360120"/>
            <a:ext cx="3429312" cy="1364896"/>
            <a:chOff x="3309991" y="5360120"/>
            <a:chExt cx="3429312" cy="13648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9CE623-0AE5-564A-D340-8B89CF3C241A}"/>
                </a:ext>
              </a:extLst>
            </p:cNvPr>
            <p:cNvSpPr txBox="1"/>
            <p:nvPr/>
          </p:nvSpPr>
          <p:spPr>
            <a:xfrm>
              <a:off x="3834002" y="5360120"/>
              <a:ext cx="1807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Percentage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1493343-5B12-9CF8-D95B-2625B228F9CE}"/>
                </a:ext>
              </a:extLst>
            </p:cNvPr>
            <p:cNvCxnSpPr/>
            <p:nvPr/>
          </p:nvCxnSpPr>
          <p:spPr>
            <a:xfrm flipH="1">
              <a:off x="3908539" y="5946588"/>
              <a:ext cx="176981" cy="3674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D2BF685-5B17-5143-E606-E2069F38F69F}"/>
                </a:ext>
              </a:extLst>
            </p:cNvPr>
            <p:cNvCxnSpPr/>
            <p:nvPr/>
          </p:nvCxnSpPr>
          <p:spPr>
            <a:xfrm>
              <a:off x="4695121" y="5946588"/>
              <a:ext cx="245806" cy="367492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ECA5624-5B3E-2664-7CB8-166F6CB3A9F8}"/>
                </a:ext>
              </a:extLst>
            </p:cNvPr>
            <p:cNvCxnSpPr/>
            <p:nvPr/>
          </p:nvCxnSpPr>
          <p:spPr>
            <a:xfrm>
              <a:off x="3908539" y="5880669"/>
              <a:ext cx="39820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1AFB1D1-8B20-0EF7-C1C7-1F0C5DBBC669}"/>
                </a:ext>
              </a:extLst>
            </p:cNvPr>
            <p:cNvCxnSpPr/>
            <p:nvPr/>
          </p:nvCxnSpPr>
          <p:spPr>
            <a:xfrm>
              <a:off x="4419817" y="5880669"/>
              <a:ext cx="52111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1EADD40-E1DD-5372-3F79-C019DA96E523}"/>
                </a:ext>
              </a:extLst>
            </p:cNvPr>
            <p:cNvSpPr/>
            <p:nvPr/>
          </p:nvSpPr>
          <p:spPr>
            <a:xfrm>
              <a:off x="3309991" y="6201796"/>
              <a:ext cx="12495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1"/>
                  </a:solidFill>
                </a:rPr>
                <a:t>‘out of’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DB2606-1845-7091-3878-960E8A3F97A4}"/>
                </a:ext>
              </a:extLst>
            </p:cNvPr>
            <p:cNvSpPr/>
            <p:nvPr/>
          </p:nvSpPr>
          <p:spPr>
            <a:xfrm>
              <a:off x="4505358" y="6201796"/>
              <a:ext cx="22339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6"/>
                  </a:solidFill>
                </a:rPr>
                <a:t>‘one hundred’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189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46C029-C017-42C7-B490-36FC09CF4E76}"/>
              </a:ext>
            </a:extLst>
          </p:cNvPr>
          <p:cNvSpPr/>
          <p:nvPr/>
        </p:nvSpPr>
        <p:spPr>
          <a:xfrm>
            <a:off x="1147970" y="599747"/>
            <a:ext cx="684806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0.04 =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%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CCAB04-2950-4425-94FA-91F57F980EE9}"/>
              </a:ext>
            </a:extLst>
          </p:cNvPr>
          <p:cNvGrpSpPr/>
          <p:nvPr/>
        </p:nvGrpSpPr>
        <p:grpSpPr>
          <a:xfrm>
            <a:off x="2992305" y="1848424"/>
            <a:ext cx="3159391" cy="3161152"/>
            <a:chOff x="3989738" y="1992803"/>
            <a:chExt cx="4212521" cy="4214869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0A813CD4-C4DB-4164-92A0-EB14D15AD414}"/>
                </a:ext>
              </a:extLst>
            </p:cNvPr>
            <p:cNvSpPr/>
            <p:nvPr/>
          </p:nvSpPr>
          <p:spPr>
            <a:xfrm>
              <a:off x="3989738" y="1992994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05268A57-E368-4C7D-A7B4-8461270DAAF5}"/>
                </a:ext>
              </a:extLst>
            </p:cNvPr>
            <p:cNvSpPr/>
            <p:nvPr/>
          </p:nvSpPr>
          <p:spPr>
            <a:xfrm>
              <a:off x="3989738" y="2416793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A4DD0C31-9C13-47FC-8B0F-46CE4BE05906}"/>
                </a:ext>
              </a:extLst>
            </p:cNvPr>
            <p:cNvSpPr/>
            <p:nvPr/>
          </p:nvSpPr>
          <p:spPr>
            <a:xfrm>
              <a:off x="3989738" y="2840593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0741623E-C613-4457-BEF8-20C4BEC9B13B}"/>
                </a:ext>
              </a:extLst>
            </p:cNvPr>
            <p:cNvSpPr/>
            <p:nvPr/>
          </p:nvSpPr>
          <p:spPr>
            <a:xfrm>
              <a:off x="3989738" y="3264392"/>
              <a:ext cx="400280" cy="400485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FB6D18BE-4A71-433E-BDC4-8BB94A3EE777}"/>
                </a:ext>
              </a:extLst>
            </p:cNvPr>
            <p:cNvSpPr/>
            <p:nvPr/>
          </p:nvSpPr>
          <p:spPr>
            <a:xfrm>
              <a:off x="3989738" y="368819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3254222E-1241-4570-864A-782EBA5B5C62}"/>
                </a:ext>
              </a:extLst>
            </p:cNvPr>
            <p:cNvSpPr/>
            <p:nvPr/>
          </p:nvSpPr>
          <p:spPr>
            <a:xfrm>
              <a:off x="3989738" y="411199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57677E58-A360-46C8-8F00-B78B40611637}"/>
                </a:ext>
              </a:extLst>
            </p:cNvPr>
            <p:cNvSpPr/>
            <p:nvPr/>
          </p:nvSpPr>
          <p:spPr>
            <a:xfrm>
              <a:off x="3989738" y="453579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14243AC3-176D-46ED-91A2-E5EF5592291C}"/>
                </a:ext>
              </a:extLst>
            </p:cNvPr>
            <p:cNvSpPr/>
            <p:nvPr/>
          </p:nvSpPr>
          <p:spPr>
            <a:xfrm>
              <a:off x="3989738" y="495958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2DD3ADC8-2AE4-4249-BC47-9D66D35D6CFE}"/>
                </a:ext>
              </a:extLst>
            </p:cNvPr>
            <p:cNvSpPr/>
            <p:nvPr/>
          </p:nvSpPr>
          <p:spPr>
            <a:xfrm>
              <a:off x="3989738" y="538338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D7E78C33-B15B-43F9-BF00-6E6D232EF108}"/>
                </a:ext>
              </a:extLst>
            </p:cNvPr>
            <p:cNvSpPr/>
            <p:nvPr/>
          </p:nvSpPr>
          <p:spPr>
            <a:xfrm>
              <a:off x="3989738" y="5807187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A7F54EF6-9F93-44E9-A944-E072C64FD7CE}"/>
                </a:ext>
              </a:extLst>
            </p:cNvPr>
            <p:cNvSpPr/>
            <p:nvPr/>
          </p:nvSpPr>
          <p:spPr>
            <a:xfrm>
              <a:off x="4413320" y="1992805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9B77A0B5-447B-406E-B8C3-681DA7C62783}"/>
                </a:ext>
              </a:extLst>
            </p:cNvPr>
            <p:cNvSpPr/>
            <p:nvPr/>
          </p:nvSpPr>
          <p:spPr>
            <a:xfrm>
              <a:off x="4413320" y="24166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FE6DB836-BFA1-4C8B-B4AF-360A456FF37F}"/>
                </a:ext>
              </a:extLst>
            </p:cNvPr>
            <p:cNvSpPr/>
            <p:nvPr/>
          </p:nvSpPr>
          <p:spPr>
            <a:xfrm>
              <a:off x="4413320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2B0F147A-1E82-4517-A5A9-E347A7CFAB7F}"/>
                </a:ext>
              </a:extLst>
            </p:cNvPr>
            <p:cNvSpPr/>
            <p:nvPr/>
          </p:nvSpPr>
          <p:spPr>
            <a:xfrm>
              <a:off x="4413320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6271A4CA-52DD-49F4-BEB7-8FCDD065482B}"/>
                </a:ext>
              </a:extLst>
            </p:cNvPr>
            <p:cNvSpPr/>
            <p:nvPr/>
          </p:nvSpPr>
          <p:spPr>
            <a:xfrm>
              <a:off x="4413320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77E4FE39-A451-43E7-BF00-C2BF0EF94D64}"/>
                </a:ext>
              </a:extLst>
            </p:cNvPr>
            <p:cNvSpPr/>
            <p:nvPr/>
          </p:nvSpPr>
          <p:spPr>
            <a:xfrm>
              <a:off x="4413320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5366AAC1-F187-4A08-A5BA-01FB5C010D7A}"/>
                </a:ext>
              </a:extLst>
            </p:cNvPr>
            <p:cNvSpPr/>
            <p:nvPr/>
          </p:nvSpPr>
          <p:spPr>
            <a:xfrm>
              <a:off x="4413320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8DDE08D3-EB5B-4702-9FF9-C38E36E88ED4}"/>
                </a:ext>
              </a:extLst>
            </p:cNvPr>
            <p:cNvSpPr/>
            <p:nvPr/>
          </p:nvSpPr>
          <p:spPr>
            <a:xfrm>
              <a:off x="4413320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F52C32FF-2750-45FD-9A11-22FFD03528CC}"/>
                </a:ext>
              </a:extLst>
            </p:cNvPr>
            <p:cNvSpPr/>
            <p:nvPr/>
          </p:nvSpPr>
          <p:spPr>
            <a:xfrm>
              <a:off x="4413320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9081E51A-73A8-43FC-9813-3E41B6E8E7EA}"/>
                </a:ext>
              </a:extLst>
            </p:cNvPr>
            <p:cNvSpPr/>
            <p:nvPr/>
          </p:nvSpPr>
          <p:spPr>
            <a:xfrm>
              <a:off x="4413320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4F91F928-81FE-4E21-9EA5-26B2A0B3DE7B}"/>
                </a:ext>
              </a:extLst>
            </p:cNvPr>
            <p:cNvSpPr/>
            <p:nvPr/>
          </p:nvSpPr>
          <p:spPr>
            <a:xfrm>
              <a:off x="4836900" y="19928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6109197A-A7F5-43E0-A0E5-3A5E96FBBFD2}"/>
                </a:ext>
              </a:extLst>
            </p:cNvPr>
            <p:cNvSpPr/>
            <p:nvPr/>
          </p:nvSpPr>
          <p:spPr>
            <a:xfrm>
              <a:off x="4836900" y="24166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1294A163-4A73-4566-8FB1-04D9CD81ECBF}"/>
                </a:ext>
              </a:extLst>
            </p:cNvPr>
            <p:cNvSpPr/>
            <p:nvPr/>
          </p:nvSpPr>
          <p:spPr>
            <a:xfrm>
              <a:off x="4836901" y="28404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EDA06267-D23B-4108-9536-4E6331808894}"/>
                </a:ext>
              </a:extLst>
            </p:cNvPr>
            <p:cNvSpPr/>
            <p:nvPr/>
          </p:nvSpPr>
          <p:spPr>
            <a:xfrm>
              <a:off x="4836901" y="32642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9285CC3B-EA0A-4A2F-8FB6-A8A3743699EA}"/>
                </a:ext>
              </a:extLst>
            </p:cNvPr>
            <p:cNvSpPr/>
            <p:nvPr/>
          </p:nvSpPr>
          <p:spPr>
            <a:xfrm>
              <a:off x="4836901" y="36880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B42EA99A-0F93-4255-AB75-4B6517DD1900}"/>
                </a:ext>
              </a:extLst>
            </p:cNvPr>
            <p:cNvSpPr/>
            <p:nvPr/>
          </p:nvSpPr>
          <p:spPr>
            <a:xfrm>
              <a:off x="4836902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1B30B5DC-93F5-4D70-964A-CABA00C1C1CF}"/>
                </a:ext>
              </a:extLst>
            </p:cNvPr>
            <p:cNvSpPr/>
            <p:nvPr/>
          </p:nvSpPr>
          <p:spPr>
            <a:xfrm>
              <a:off x="4836902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B7FD9583-01E9-46D1-B5F8-C20A5CAB74FC}"/>
                </a:ext>
              </a:extLst>
            </p:cNvPr>
            <p:cNvSpPr/>
            <p:nvPr/>
          </p:nvSpPr>
          <p:spPr>
            <a:xfrm>
              <a:off x="4836903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09C06CF-4B07-41C0-AAFF-5CFE0DD52D59}"/>
                </a:ext>
              </a:extLst>
            </p:cNvPr>
            <p:cNvSpPr/>
            <p:nvPr/>
          </p:nvSpPr>
          <p:spPr>
            <a:xfrm>
              <a:off x="4836903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2C0F8D0B-2981-4888-A4E8-7933EEEB488B}"/>
                </a:ext>
              </a:extLst>
            </p:cNvPr>
            <p:cNvSpPr/>
            <p:nvPr/>
          </p:nvSpPr>
          <p:spPr>
            <a:xfrm>
              <a:off x="4836903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4BA11178-F0E6-4C42-826C-477B163EB086}"/>
                </a:ext>
              </a:extLst>
            </p:cNvPr>
            <p:cNvSpPr/>
            <p:nvPr/>
          </p:nvSpPr>
          <p:spPr>
            <a:xfrm>
              <a:off x="5260484" y="1992805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BBF3B1AD-0824-4ADE-B519-7A0D65A18DDB}"/>
                </a:ext>
              </a:extLst>
            </p:cNvPr>
            <p:cNvSpPr/>
            <p:nvPr/>
          </p:nvSpPr>
          <p:spPr>
            <a:xfrm>
              <a:off x="5260484" y="24166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54D0DBC1-0C43-4E6A-823A-7E8EBD18581B}"/>
                </a:ext>
              </a:extLst>
            </p:cNvPr>
            <p:cNvSpPr/>
            <p:nvPr/>
          </p:nvSpPr>
          <p:spPr>
            <a:xfrm>
              <a:off x="5260484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64CD0F1B-AB7F-4534-AC8C-B2754E6746FD}"/>
                </a:ext>
              </a:extLst>
            </p:cNvPr>
            <p:cNvSpPr/>
            <p:nvPr/>
          </p:nvSpPr>
          <p:spPr>
            <a:xfrm>
              <a:off x="5260484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B64D24A6-B4BA-4E70-B8A5-B6872EA32A08}"/>
                </a:ext>
              </a:extLst>
            </p:cNvPr>
            <p:cNvSpPr/>
            <p:nvPr/>
          </p:nvSpPr>
          <p:spPr>
            <a:xfrm>
              <a:off x="5260485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DBC68F25-4761-468B-AAF4-351DA1D45691}"/>
                </a:ext>
              </a:extLst>
            </p:cNvPr>
            <p:cNvSpPr/>
            <p:nvPr/>
          </p:nvSpPr>
          <p:spPr>
            <a:xfrm>
              <a:off x="5260485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BA5C7FF9-77DA-4E5A-871C-FEA149C3D351}"/>
                </a:ext>
              </a:extLst>
            </p:cNvPr>
            <p:cNvSpPr/>
            <p:nvPr/>
          </p:nvSpPr>
          <p:spPr>
            <a:xfrm>
              <a:off x="5260485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34EEA0B7-24E3-407D-8D81-218B7634C621}"/>
                </a:ext>
              </a:extLst>
            </p:cNvPr>
            <p:cNvSpPr/>
            <p:nvPr/>
          </p:nvSpPr>
          <p:spPr>
            <a:xfrm>
              <a:off x="5260485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A4A72450-9BBA-46A1-A7A0-4DF931F64FEA}"/>
                </a:ext>
              </a:extLst>
            </p:cNvPr>
            <p:cNvSpPr/>
            <p:nvPr/>
          </p:nvSpPr>
          <p:spPr>
            <a:xfrm>
              <a:off x="5260485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1CEE422B-5DF5-4375-85C9-6BD8D4B6CA08}"/>
                </a:ext>
              </a:extLst>
            </p:cNvPr>
            <p:cNvSpPr/>
            <p:nvPr/>
          </p:nvSpPr>
          <p:spPr>
            <a:xfrm>
              <a:off x="5260485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588AE16F-5912-482B-83B4-5BD3060600F0}"/>
                </a:ext>
              </a:extLst>
            </p:cNvPr>
            <p:cNvGrpSpPr/>
            <p:nvPr/>
          </p:nvGrpSpPr>
          <p:grpSpPr>
            <a:xfrm>
              <a:off x="5684067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64002A1-4C3C-4C35-94A9-3B0D427A69D7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82556FDD-5186-40BA-9753-B62554AC8BC5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AC4242CF-C848-4939-A2DE-341DF466343F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08235B6A-2E40-4BBA-A9EC-E85DC870EC0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8FEE9E72-DA95-4115-9276-BDAC8405B13B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194FABFB-0B1A-40A6-8A28-D41220F74E77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AB1F0E7-3E78-411E-A0F2-BAABCBD27AD2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5EB0693E-2DE4-4A7A-9A41-423CE1E09116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D1A73B86-9DD9-43DC-81A4-510618EA4DBB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110B36B3-C79A-41BB-AA2E-922B35168FE8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6A091184-EEB8-42CF-BC08-DAA54ADF1ADB}"/>
                </a:ext>
              </a:extLst>
            </p:cNvPr>
            <p:cNvGrpSpPr/>
            <p:nvPr/>
          </p:nvGrpSpPr>
          <p:grpSpPr>
            <a:xfrm>
              <a:off x="6107650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E41A250F-17F7-4456-9509-0CC7AEF95246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85C1239-245E-4B9D-BD5C-16740E772793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AD7EBA3F-16A6-44C3-BCC5-4F03BF36FB16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AE656851-AF8B-41AD-A3DF-201FAABEF73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DB18CEFC-F489-4BF3-9BA1-A766E1C011E2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BA564B0D-DB2A-47BB-9F8C-16D9E0286844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0CDCAD52-FACD-4E1C-8E39-68664BE1E9B0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E7CE84AF-C224-4E50-B4BC-D1D00B00CB19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1FC1111E-7B90-4FF0-8EBF-C6B720866410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564B8967-2AC2-42B4-8A88-99AAAE244E0C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C9CA9F4B-816D-4356-9915-F4B522F2224B}"/>
                </a:ext>
              </a:extLst>
            </p:cNvPr>
            <p:cNvSpPr/>
            <p:nvPr/>
          </p:nvSpPr>
          <p:spPr>
            <a:xfrm>
              <a:off x="6531232" y="1992805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8705D05E-3479-421D-BE90-47EE0FDE2414}"/>
                </a:ext>
              </a:extLst>
            </p:cNvPr>
            <p:cNvSpPr/>
            <p:nvPr/>
          </p:nvSpPr>
          <p:spPr>
            <a:xfrm>
              <a:off x="6531232" y="24166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21609889-05F3-4565-AAD8-1C2A19DDC578}"/>
                </a:ext>
              </a:extLst>
            </p:cNvPr>
            <p:cNvSpPr/>
            <p:nvPr/>
          </p:nvSpPr>
          <p:spPr>
            <a:xfrm>
              <a:off x="6531232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4BC4F71D-42ED-475A-A84A-14308743A595}"/>
                </a:ext>
              </a:extLst>
            </p:cNvPr>
            <p:cNvSpPr/>
            <p:nvPr/>
          </p:nvSpPr>
          <p:spPr>
            <a:xfrm>
              <a:off x="6531232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1E660FF1-2384-4B24-8882-4F827A6E1891}"/>
                </a:ext>
              </a:extLst>
            </p:cNvPr>
            <p:cNvSpPr/>
            <p:nvPr/>
          </p:nvSpPr>
          <p:spPr>
            <a:xfrm>
              <a:off x="6531232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D0396B34-B69A-417A-9109-F0685B7C976A}"/>
                </a:ext>
              </a:extLst>
            </p:cNvPr>
            <p:cNvSpPr/>
            <p:nvPr/>
          </p:nvSpPr>
          <p:spPr>
            <a:xfrm>
              <a:off x="6531232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E739C29F-C12C-4963-8D07-CA5FA2855180}"/>
                </a:ext>
              </a:extLst>
            </p:cNvPr>
            <p:cNvSpPr/>
            <p:nvPr/>
          </p:nvSpPr>
          <p:spPr>
            <a:xfrm>
              <a:off x="6531232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DB2C524-B9AD-470F-B06D-84EAC70F2934}"/>
                </a:ext>
              </a:extLst>
            </p:cNvPr>
            <p:cNvSpPr/>
            <p:nvPr/>
          </p:nvSpPr>
          <p:spPr>
            <a:xfrm>
              <a:off x="6531232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4FF9BD3-FC30-4CC5-A896-4CA17682460C}"/>
                </a:ext>
              </a:extLst>
            </p:cNvPr>
            <p:cNvSpPr/>
            <p:nvPr/>
          </p:nvSpPr>
          <p:spPr>
            <a:xfrm>
              <a:off x="6531232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9C26A616-5B4E-403A-B9A3-791CB0821DDD}"/>
                </a:ext>
              </a:extLst>
            </p:cNvPr>
            <p:cNvSpPr/>
            <p:nvPr/>
          </p:nvSpPr>
          <p:spPr>
            <a:xfrm>
              <a:off x="6531232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8576FA77-2822-4B41-959D-B39D26379B2E}"/>
                </a:ext>
              </a:extLst>
            </p:cNvPr>
            <p:cNvSpPr/>
            <p:nvPr/>
          </p:nvSpPr>
          <p:spPr>
            <a:xfrm>
              <a:off x="6954815" y="19928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8F243F61-F136-46F2-B869-5C21A961E6B8}"/>
                </a:ext>
              </a:extLst>
            </p:cNvPr>
            <p:cNvSpPr/>
            <p:nvPr/>
          </p:nvSpPr>
          <p:spPr>
            <a:xfrm>
              <a:off x="6954815" y="24166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054AF835-6B06-4DA9-9E95-65272DF28533}"/>
                </a:ext>
              </a:extLst>
            </p:cNvPr>
            <p:cNvSpPr/>
            <p:nvPr/>
          </p:nvSpPr>
          <p:spPr>
            <a:xfrm>
              <a:off x="6954815" y="2840404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59762F0A-C5D1-4F81-BFC1-3DE81711F426}"/>
                </a:ext>
              </a:extLst>
            </p:cNvPr>
            <p:cNvSpPr/>
            <p:nvPr/>
          </p:nvSpPr>
          <p:spPr>
            <a:xfrm>
              <a:off x="6954815" y="3264203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FE5AF328-AC32-4060-9897-39A2A5D88747}"/>
                </a:ext>
              </a:extLst>
            </p:cNvPr>
            <p:cNvSpPr/>
            <p:nvPr/>
          </p:nvSpPr>
          <p:spPr>
            <a:xfrm>
              <a:off x="6954815" y="3688002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F7A7B197-DB5F-4A3A-B8F0-830496AAFC49}"/>
                </a:ext>
              </a:extLst>
            </p:cNvPr>
            <p:cNvSpPr/>
            <p:nvPr/>
          </p:nvSpPr>
          <p:spPr>
            <a:xfrm>
              <a:off x="6954815" y="41118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E9E9B603-0EBA-4C01-A854-4DAF71A9F07F}"/>
                </a:ext>
              </a:extLst>
            </p:cNvPr>
            <p:cNvSpPr/>
            <p:nvPr/>
          </p:nvSpPr>
          <p:spPr>
            <a:xfrm>
              <a:off x="6954815" y="4535601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7D9C3B4B-F5BA-4C38-BDCB-414FA41ABDC9}"/>
                </a:ext>
              </a:extLst>
            </p:cNvPr>
            <p:cNvSpPr/>
            <p:nvPr/>
          </p:nvSpPr>
          <p:spPr>
            <a:xfrm>
              <a:off x="6954815" y="4959400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C2FB058A-D62F-4B21-8E33-1DC8DBB7A78B}"/>
                </a:ext>
              </a:extLst>
            </p:cNvPr>
            <p:cNvSpPr/>
            <p:nvPr/>
          </p:nvSpPr>
          <p:spPr>
            <a:xfrm>
              <a:off x="6954815" y="5383199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43815240-2E41-4A1B-B07E-FB9BBC3A0484}"/>
                </a:ext>
              </a:extLst>
            </p:cNvPr>
            <p:cNvSpPr/>
            <p:nvPr/>
          </p:nvSpPr>
          <p:spPr>
            <a:xfrm>
              <a:off x="6954815" y="5806998"/>
              <a:ext cx="400280" cy="4004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4AA6B1BC-E05D-4F2A-B85A-C58FB5786DDC}"/>
                </a:ext>
              </a:extLst>
            </p:cNvPr>
            <p:cNvGrpSpPr/>
            <p:nvPr/>
          </p:nvGrpSpPr>
          <p:grpSpPr>
            <a:xfrm>
              <a:off x="7378397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D0373E8-97EF-4EEA-85F7-FD354041230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E78C7222-9145-4DAB-BC2F-48F899D3AC44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0612E232-5EC0-4739-99CA-DC1488B70AE1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DBC0A226-DBFE-463A-9876-07595EF4A835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9FCBA4B6-8188-462D-A135-118750795FF3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D5E1A916-4176-410F-89FF-A493F700B17B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EBCD2F21-4980-464F-AF68-659EC0C2E0FC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B3899D2C-347E-4C89-8B2C-A0D41D78FBFF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E6898213-10CA-4FD5-B223-DD8C7AB3E29D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7B0F516-89F3-4F15-A609-723E4798598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AA8A40CB-7B18-4174-9732-BAD102B1970E}"/>
                </a:ext>
              </a:extLst>
            </p:cNvPr>
            <p:cNvGrpSpPr/>
            <p:nvPr/>
          </p:nvGrpSpPr>
          <p:grpSpPr>
            <a:xfrm>
              <a:off x="7801979" y="1992805"/>
              <a:ext cx="400280" cy="4214678"/>
              <a:chOff x="1547664" y="980728"/>
              <a:chExt cx="144016" cy="1515616"/>
            </a:xfrm>
            <a:solidFill>
              <a:schemeClr val="bg1"/>
            </a:solidFill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1E253BF0-6FD5-4AF0-B0DE-4F0A8A29DFA8}"/>
                  </a:ext>
                </a:extLst>
              </p:cNvPr>
              <p:cNvSpPr/>
              <p:nvPr/>
            </p:nvSpPr>
            <p:spPr>
              <a:xfrm>
                <a:off x="1547664" y="980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E3B8B83-434A-41F2-8AE9-255B3341012B}"/>
                  </a:ext>
                </a:extLst>
              </p:cNvPr>
              <p:cNvSpPr/>
              <p:nvPr/>
            </p:nvSpPr>
            <p:spPr>
              <a:xfrm>
                <a:off x="1547664" y="1133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B64BE7DF-996D-45A8-8D0A-C26105F676E5}"/>
                  </a:ext>
                </a:extLst>
              </p:cNvPr>
              <p:cNvSpPr/>
              <p:nvPr/>
            </p:nvSpPr>
            <p:spPr>
              <a:xfrm>
                <a:off x="1547664" y="1285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FF376A5B-DC80-4247-A630-61D99E10920D}"/>
                  </a:ext>
                </a:extLst>
              </p:cNvPr>
              <p:cNvSpPr/>
              <p:nvPr/>
            </p:nvSpPr>
            <p:spPr>
              <a:xfrm>
                <a:off x="1547664" y="1437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56385F0B-9487-4835-8A88-7677A76E3C21}"/>
                  </a:ext>
                </a:extLst>
              </p:cNvPr>
              <p:cNvSpPr/>
              <p:nvPr/>
            </p:nvSpPr>
            <p:spPr>
              <a:xfrm>
                <a:off x="1547664" y="1590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D87BDCEE-0B52-4FC7-854A-AE9C57BB4666}"/>
                  </a:ext>
                </a:extLst>
              </p:cNvPr>
              <p:cNvSpPr/>
              <p:nvPr/>
            </p:nvSpPr>
            <p:spPr>
              <a:xfrm>
                <a:off x="1547664" y="17427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7ADE0D52-5BFD-4A68-80DD-47FF7714A471}"/>
                  </a:ext>
                </a:extLst>
              </p:cNvPr>
              <p:cNvSpPr/>
              <p:nvPr/>
            </p:nvSpPr>
            <p:spPr>
              <a:xfrm>
                <a:off x="1547664" y="18951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8353EED-B267-4A4C-8A83-7846856E9850}"/>
                  </a:ext>
                </a:extLst>
              </p:cNvPr>
              <p:cNvSpPr/>
              <p:nvPr/>
            </p:nvSpPr>
            <p:spPr>
              <a:xfrm>
                <a:off x="1547664" y="20475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56146648-533B-454E-9EEB-CA3ABFD72B21}"/>
                  </a:ext>
                </a:extLst>
              </p:cNvPr>
              <p:cNvSpPr/>
              <p:nvPr/>
            </p:nvSpPr>
            <p:spPr>
              <a:xfrm>
                <a:off x="1547664" y="21999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4C5A89E-8AAF-4CAA-A6E1-B976CC1B95CA}"/>
                  </a:ext>
                </a:extLst>
              </p:cNvPr>
              <p:cNvSpPr/>
              <p:nvPr/>
            </p:nvSpPr>
            <p:spPr>
              <a:xfrm>
                <a:off x="1547664" y="2352328"/>
                <a:ext cx="144016" cy="144016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5B77864-2CE2-B95D-203C-B46DED097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D5D467-E4B3-ABCD-292E-D5DE80881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E994E-8F1A-B3CE-1302-B7C88350B541}"/>
              </a:ext>
            </a:extLst>
          </p:cNvPr>
          <p:cNvSpPr/>
          <p:nvPr/>
        </p:nvSpPr>
        <p:spPr>
          <a:xfrm>
            <a:off x="4786457" y="582259"/>
            <a:ext cx="115951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4 %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3855D0-B471-D72A-2BCF-1FBD69DCEF18}"/>
              </a:ext>
            </a:extLst>
          </p:cNvPr>
          <p:cNvGrpSpPr/>
          <p:nvPr/>
        </p:nvGrpSpPr>
        <p:grpSpPr>
          <a:xfrm>
            <a:off x="3309991" y="5360120"/>
            <a:ext cx="3429312" cy="1364896"/>
            <a:chOff x="3309991" y="5360120"/>
            <a:chExt cx="3429312" cy="13648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EBF39E-E4FD-08C2-859D-1E14EBFD594A}"/>
                </a:ext>
              </a:extLst>
            </p:cNvPr>
            <p:cNvSpPr txBox="1"/>
            <p:nvPr/>
          </p:nvSpPr>
          <p:spPr>
            <a:xfrm>
              <a:off x="3834002" y="5360120"/>
              <a:ext cx="1807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Percentage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5000E75-6339-7264-0A99-39159BD5667E}"/>
                </a:ext>
              </a:extLst>
            </p:cNvPr>
            <p:cNvCxnSpPr/>
            <p:nvPr/>
          </p:nvCxnSpPr>
          <p:spPr>
            <a:xfrm flipH="1">
              <a:off x="3908539" y="5946588"/>
              <a:ext cx="176981" cy="3674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D9AE8CD-AD63-389A-FC56-98C370A7C01E}"/>
                </a:ext>
              </a:extLst>
            </p:cNvPr>
            <p:cNvCxnSpPr/>
            <p:nvPr/>
          </p:nvCxnSpPr>
          <p:spPr>
            <a:xfrm>
              <a:off x="4695121" y="5946588"/>
              <a:ext cx="245806" cy="367492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D700BC6-BB29-016E-7AF8-C7F5C2669E73}"/>
                </a:ext>
              </a:extLst>
            </p:cNvPr>
            <p:cNvCxnSpPr/>
            <p:nvPr/>
          </p:nvCxnSpPr>
          <p:spPr>
            <a:xfrm>
              <a:off x="3908539" y="5880669"/>
              <a:ext cx="39820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CD6523-CEC0-A1EC-B93A-5EFA10948216}"/>
                </a:ext>
              </a:extLst>
            </p:cNvPr>
            <p:cNvCxnSpPr/>
            <p:nvPr/>
          </p:nvCxnSpPr>
          <p:spPr>
            <a:xfrm>
              <a:off x="4419817" y="5880669"/>
              <a:ext cx="52111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38BF8C-E7D4-8294-872B-305849D89D14}"/>
                </a:ext>
              </a:extLst>
            </p:cNvPr>
            <p:cNvSpPr/>
            <p:nvPr/>
          </p:nvSpPr>
          <p:spPr>
            <a:xfrm>
              <a:off x="3309991" y="6201796"/>
              <a:ext cx="12495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1"/>
                  </a:solidFill>
                </a:rPr>
                <a:t>‘out of’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CBB1AD-DFA4-5B17-A90C-27B346CAF039}"/>
                </a:ext>
              </a:extLst>
            </p:cNvPr>
            <p:cNvSpPr/>
            <p:nvPr/>
          </p:nvSpPr>
          <p:spPr>
            <a:xfrm>
              <a:off x="4505358" y="6201796"/>
              <a:ext cx="22339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chemeClr val="accent6"/>
                  </a:solidFill>
                </a:rPr>
                <a:t>‘one hundred’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64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19200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872991" y="2169659"/>
            <a:ext cx="1949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0.3  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2788922" y="2100531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30%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2788922" y="3073870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3%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2788922" y="4047209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80%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2788922" y="5020548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8%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872991" y="3109247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0.03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872991" y="4080705"/>
            <a:ext cx="2015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0.8   =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4F3628-8E5F-8323-C1EE-F21BA4BD81EF}"/>
              </a:ext>
            </a:extLst>
          </p:cNvPr>
          <p:cNvSpPr txBox="1"/>
          <p:nvPr/>
        </p:nvSpPr>
        <p:spPr>
          <a:xfrm>
            <a:off x="872991" y="5989818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0.95 =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D2A66B-2418-45F6-47E0-0B5DEFC68AB0}"/>
              </a:ext>
            </a:extLst>
          </p:cNvPr>
          <p:cNvSpPr/>
          <p:nvPr/>
        </p:nvSpPr>
        <p:spPr>
          <a:xfrm>
            <a:off x="2788922" y="5993888"/>
            <a:ext cx="133382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4AB6F-EA7E-F0BB-6301-27CAA343FA78}"/>
              </a:ext>
            </a:extLst>
          </p:cNvPr>
          <p:cNvSpPr txBox="1"/>
          <p:nvPr/>
        </p:nvSpPr>
        <p:spPr>
          <a:xfrm>
            <a:off x="1536829" y="819079"/>
            <a:ext cx="60680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Convert the following decimals to percentages</a:t>
            </a:r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F44CD9-2DB3-8FC7-32B1-53DEF3869371}"/>
              </a:ext>
            </a:extLst>
          </p:cNvPr>
          <p:cNvSpPr txBox="1"/>
          <p:nvPr/>
        </p:nvSpPr>
        <p:spPr>
          <a:xfrm>
            <a:off x="872991" y="5035261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0.08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6E30DF-2C6A-C49F-F8B7-679FD7A06D08}"/>
              </a:ext>
            </a:extLst>
          </p:cNvPr>
          <p:cNvSpPr txBox="1"/>
          <p:nvPr/>
        </p:nvSpPr>
        <p:spPr>
          <a:xfrm>
            <a:off x="4665465" y="2121842"/>
            <a:ext cx="2076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0.57 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DFC75E-A7EC-0AED-F62E-9861A67C2241}"/>
              </a:ext>
            </a:extLst>
          </p:cNvPr>
          <p:cNvSpPr txBox="1"/>
          <p:nvPr/>
        </p:nvSpPr>
        <p:spPr>
          <a:xfrm>
            <a:off x="4665465" y="3061430"/>
            <a:ext cx="1952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0.01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D6E8A7-766D-EBBC-1E2A-9E6130173119}"/>
              </a:ext>
            </a:extLst>
          </p:cNvPr>
          <p:cNvSpPr txBox="1"/>
          <p:nvPr/>
        </p:nvSpPr>
        <p:spPr>
          <a:xfrm>
            <a:off x="4665465" y="4032888"/>
            <a:ext cx="1949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0.1  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81D763-62B4-0C1B-C64C-3181FAFE87BE}"/>
              </a:ext>
            </a:extLst>
          </p:cNvPr>
          <p:cNvSpPr txBox="1"/>
          <p:nvPr/>
        </p:nvSpPr>
        <p:spPr>
          <a:xfrm>
            <a:off x="4665465" y="5958902"/>
            <a:ext cx="196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 1  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F5663D-F78F-29A2-9175-B9745424A02F}"/>
              </a:ext>
            </a:extLst>
          </p:cNvPr>
          <p:cNvSpPr txBox="1"/>
          <p:nvPr/>
        </p:nvSpPr>
        <p:spPr>
          <a:xfrm>
            <a:off x="4665465" y="4987444"/>
            <a:ext cx="1887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0.11 =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9E4BC5-772B-7196-B61C-0ED25996600B}"/>
              </a:ext>
            </a:extLst>
          </p:cNvPr>
          <p:cNvSpPr/>
          <p:nvPr/>
        </p:nvSpPr>
        <p:spPr>
          <a:xfrm>
            <a:off x="6718184" y="2044210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57%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ED366E-0438-0091-AE00-2DBAB20DF62B}"/>
              </a:ext>
            </a:extLst>
          </p:cNvPr>
          <p:cNvSpPr/>
          <p:nvPr/>
        </p:nvSpPr>
        <p:spPr>
          <a:xfrm>
            <a:off x="6718184" y="3017549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4F5768-F4DD-0ACE-CEE7-25CA6BE1454F}"/>
              </a:ext>
            </a:extLst>
          </p:cNvPr>
          <p:cNvSpPr/>
          <p:nvPr/>
        </p:nvSpPr>
        <p:spPr>
          <a:xfrm>
            <a:off x="6718184" y="3990888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10%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F2AFB6-3CAA-94DD-2639-889FA2044850}"/>
              </a:ext>
            </a:extLst>
          </p:cNvPr>
          <p:cNvSpPr/>
          <p:nvPr/>
        </p:nvSpPr>
        <p:spPr>
          <a:xfrm>
            <a:off x="6718184" y="4964227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85EB14-CA55-37B6-12F2-AA041D12EB9C}"/>
              </a:ext>
            </a:extLst>
          </p:cNvPr>
          <p:cNvSpPr/>
          <p:nvPr/>
        </p:nvSpPr>
        <p:spPr>
          <a:xfrm>
            <a:off x="6718184" y="5937567"/>
            <a:ext cx="133382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4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1335</TotalTime>
  <Words>233</Words>
  <Application>Microsoft Office PowerPoint</Application>
  <PresentationFormat>On-screen Show (4:3)</PresentationFormat>
  <Paragraphs>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76</cp:revision>
  <dcterms:created xsi:type="dcterms:W3CDTF">2013-01-27T09:14:16Z</dcterms:created>
  <dcterms:modified xsi:type="dcterms:W3CDTF">2026-02-05T10:47:04Z</dcterms:modified>
  <cp:category/>
</cp:coreProperties>
</file>