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73" r:id="rId3"/>
    <p:sldId id="266" r:id="rId4"/>
    <p:sldId id="286" r:id="rId5"/>
    <p:sldId id="278" r:id="rId6"/>
    <p:sldId id="28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28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847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4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51C1622-2306-BDEC-DB3B-C1E38D363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4855" y="2377067"/>
            <a:ext cx="4101424" cy="3330852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99114" y="6368532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FC1AF2-52A2-2AA2-B41E-0917536B9205}"/>
              </a:ext>
            </a:extLst>
          </p:cNvPr>
          <p:cNvSpPr/>
          <p:nvPr/>
        </p:nvSpPr>
        <p:spPr>
          <a:xfrm>
            <a:off x="2075308" y="166940"/>
            <a:ext cx="62919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x2 tables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chant the x2 tables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1" name="Table 4">
            <a:extLst>
              <a:ext uri="{FF2B5EF4-FFF2-40B4-BE49-F238E27FC236}">
                <a16:creationId xmlns:a16="http://schemas.microsoft.com/office/drawing/2014/main" id="{686A9CC8-AC1F-2667-3D25-426B248F0625}"/>
              </a:ext>
            </a:extLst>
          </p:cNvPr>
          <p:cNvGraphicFramePr>
            <a:graphicFrameLocks noGrp="1"/>
          </p:cNvGraphicFramePr>
          <p:nvPr/>
        </p:nvGraphicFramePr>
        <p:xfrm>
          <a:off x="1325592" y="2672367"/>
          <a:ext cx="6492816" cy="56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68">
                  <a:extLst>
                    <a:ext uri="{9D8B030D-6E8A-4147-A177-3AD203B41FA5}">
                      <a16:colId xmlns:a16="http://schemas.microsoft.com/office/drawing/2014/main" val="1868378953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2770192993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442461458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3667107722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3449758644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2308372318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2613617885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1977239462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298961462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4113236163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1104078033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2876597984"/>
                    </a:ext>
                  </a:extLst>
                </a:gridCol>
              </a:tblGrid>
              <a:tr h="284336"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690318"/>
                  </a:ext>
                </a:extLst>
              </a:tr>
              <a:tr h="284336"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23879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525D3204-4767-A0AA-1BE0-116056313617}"/>
              </a:ext>
            </a:extLst>
          </p:cNvPr>
          <p:cNvSpPr txBox="1"/>
          <p:nvPr/>
        </p:nvSpPr>
        <p:spPr>
          <a:xfrm>
            <a:off x="964856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9517F92-B2F0-C9E2-4BAB-0EB3FE78D777}"/>
                  </a:ext>
                </a:extLst>
              </p:cNvPr>
              <p:cNvSpPr txBox="1"/>
              <p:nvPr/>
            </p:nvSpPr>
            <p:spPr>
              <a:xfrm>
                <a:off x="964855" y="3241972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0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9517F92-B2F0-C9E2-4BAB-0EB3FE78D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855" y="3241972"/>
                <a:ext cx="721471" cy="400110"/>
              </a:xfrm>
              <a:prstGeom prst="rect">
                <a:avLst/>
              </a:prstGeom>
              <a:blipFill>
                <a:blip r:embed="rId4"/>
                <a:stretch>
                  <a:fillRect l="-5882" t="-9231" r="-5882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DD12A0AA-0279-9021-1240-3F6076AD0CA8}"/>
              </a:ext>
            </a:extLst>
          </p:cNvPr>
          <p:cNvSpPr txBox="1"/>
          <p:nvPr/>
        </p:nvSpPr>
        <p:spPr>
          <a:xfrm>
            <a:off x="1508321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92F36A5-30EA-8916-1EEE-A7295087DC78}"/>
                  </a:ext>
                </a:extLst>
              </p:cNvPr>
              <p:cNvSpPr txBox="1"/>
              <p:nvPr/>
            </p:nvSpPr>
            <p:spPr>
              <a:xfrm>
                <a:off x="1502569" y="3510618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1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92F36A5-30EA-8916-1EEE-A7295087D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569" y="3510618"/>
                <a:ext cx="721471" cy="400110"/>
              </a:xfrm>
              <a:prstGeom prst="rect">
                <a:avLst/>
              </a:prstGeom>
              <a:blipFill>
                <a:blip r:embed="rId5"/>
                <a:stretch>
                  <a:fillRect l="-3361" t="-9091" r="-2521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2AF9B440-2105-4B11-A052-24A1C7EC2C2E}"/>
              </a:ext>
            </a:extLst>
          </p:cNvPr>
          <p:cNvSpPr txBox="1"/>
          <p:nvPr/>
        </p:nvSpPr>
        <p:spPr>
          <a:xfrm>
            <a:off x="2051786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00A4572-8160-4C3B-A0CB-1D156AE03888}"/>
                  </a:ext>
                </a:extLst>
              </p:cNvPr>
              <p:cNvSpPr txBox="1"/>
              <p:nvPr/>
            </p:nvSpPr>
            <p:spPr>
              <a:xfrm>
                <a:off x="2046034" y="3241972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00A4572-8160-4C3B-A0CB-1D156AE03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034" y="3241972"/>
                <a:ext cx="721471" cy="400110"/>
              </a:xfrm>
              <a:prstGeom prst="rect">
                <a:avLst/>
              </a:prstGeom>
              <a:blipFill>
                <a:blip r:embed="rId6"/>
                <a:stretch>
                  <a:fillRect l="-6780" t="-9231" r="-5932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4FC9ACC1-E9D5-F4F7-8292-F8A1B7AA1475}"/>
              </a:ext>
            </a:extLst>
          </p:cNvPr>
          <p:cNvSpPr txBox="1"/>
          <p:nvPr/>
        </p:nvSpPr>
        <p:spPr>
          <a:xfrm>
            <a:off x="2595251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11D7E1A-70A9-6D55-4EEB-912FBBAEEC23}"/>
                  </a:ext>
                </a:extLst>
              </p:cNvPr>
              <p:cNvSpPr txBox="1"/>
              <p:nvPr/>
            </p:nvSpPr>
            <p:spPr>
              <a:xfrm>
                <a:off x="2583748" y="3510618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3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11D7E1A-70A9-6D55-4EEB-912FBBAEE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748" y="3510618"/>
                <a:ext cx="721471" cy="400110"/>
              </a:xfrm>
              <a:prstGeom prst="rect">
                <a:avLst/>
              </a:prstGeom>
              <a:blipFill>
                <a:blip r:embed="rId7"/>
                <a:stretch>
                  <a:fillRect l="-6780" t="-9091" r="-5932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64103530-19F2-3CA1-ADDA-42CDCF0051E4}"/>
              </a:ext>
            </a:extLst>
          </p:cNvPr>
          <p:cNvSpPr txBox="1"/>
          <p:nvPr/>
        </p:nvSpPr>
        <p:spPr>
          <a:xfrm>
            <a:off x="3138716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A99B7C5-F4D5-7E7A-3832-77918ECF693E}"/>
                  </a:ext>
                </a:extLst>
              </p:cNvPr>
              <p:cNvSpPr txBox="1"/>
              <p:nvPr/>
            </p:nvSpPr>
            <p:spPr>
              <a:xfrm>
                <a:off x="3127213" y="3241972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4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A99B7C5-F4D5-7E7A-3832-77918ECF6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213" y="3241972"/>
                <a:ext cx="721471" cy="400110"/>
              </a:xfrm>
              <a:prstGeom prst="rect">
                <a:avLst/>
              </a:prstGeom>
              <a:blipFill>
                <a:blip r:embed="rId8"/>
                <a:stretch>
                  <a:fillRect l="-5932" t="-9231" r="-6780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910F2657-2C33-6124-AD77-7919A24AF7E8}"/>
              </a:ext>
            </a:extLst>
          </p:cNvPr>
          <p:cNvSpPr txBox="1"/>
          <p:nvPr/>
        </p:nvSpPr>
        <p:spPr>
          <a:xfrm>
            <a:off x="3682181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C6BCC1F-8043-5A69-9406-D16F02A53C16}"/>
                  </a:ext>
                </a:extLst>
              </p:cNvPr>
              <p:cNvSpPr txBox="1"/>
              <p:nvPr/>
            </p:nvSpPr>
            <p:spPr>
              <a:xfrm>
                <a:off x="3670678" y="3510618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5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C6BCC1F-8043-5A69-9406-D16F02A53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678" y="3510618"/>
                <a:ext cx="721471" cy="400110"/>
              </a:xfrm>
              <a:prstGeom prst="rect">
                <a:avLst/>
              </a:prstGeom>
              <a:blipFill>
                <a:blip r:embed="rId9"/>
                <a:stretch>
                  <a:fillRect l="-5932" t="-9091" r="-6780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E97BBF20-F6B0-4934-D897-3478CFF47E48}"/>
              </a:ext>
            </a:extLst>
          </p:cNvPr>
          <p:cNvSpPr txBox="1"/>
          <p:nvPr/>
        </p:nvSpPr>
        <p:spPr>
          <a:xfrm>
            <a:off x="4225646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3B99C76-9F39-3605-9AA5-A2576D3CB459}"/>
                  </a:ext>
                </a:extLst>
              </p:cNvPr>
              <p:cNvSpPr txBox="1"/>
              <p:nvPr/>
            </p:nvSpPr>
            <p:spPr>
              <a:xfrm>
                <a:off x="4214143" y="3241972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6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3B99C76-9F39-3605-9AA5-A2576D3CB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143" y="3241972"/>
                <a:ext cx="721471" cy="400110"/>
              </a:xfrm>
              <a:prstGeom prst="rect">
                <a:avLst/>
              </a:prstGeom>
              <a:blipFill>
                <a:blip r:embed="rId10"/>
                <a:stretch>
                  <a:fillRect l="-5882" t="-9231" r="-5882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F73E0B4E-65E5-288A-1520-F151CA4A7CC9}"/>
              </a:ext>
            </a:extLst>
          </p:cNvPr>
          <p:cNvSpPr txBox="1"/>
          <p:nvPr/>
        </p:nvSpPr>
        <p:spPr>
          <a:xfrm>
            <a:off x="4769111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9E37612-CDF6-5BD5-8A26-9D6B4C2CD4E2}"/>
                  </a:ext>
                </a:extLst>
              </p:cNvPr>
              <p:cNvSpPr txBox="1"/>
              <p:nvPr/>
            </p:nvSpPr>
            <p:spPr>
              <a:xfrm>
                <a:off x="4751857" y="3510618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7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9E37612-CDF6-5BD5-8A26-9D6B4C2CD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857" y="3510618"/>
                <a:ext cx="721471" cy="400110"/>
              </a:xfrm>
              <a:prstGeom prst="rect">
                <a:avLst/>
              </a:prstGeom>
              <a:blipFill>
                <a:blip r:embed="rId11"/>
                <a:stretch>
                  <a:fillRect l="-6780" t="-9091" r="-5932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CA3B858D-BF1C-7626-740B-DF884AFE0789}"/>
              </a:ext>
            </a:extLst>
          </p:cNvPr>
          <p:cNvSpPr txBox="1"/>
          <p:nvPr/>
        </p:nvSpPr>
        <p:spPr>
          <a:xfrm>
            <a:off x="5312576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F6459C2-FF56-00D8-2D37-7B6BEC46AD8E}"/>
                  </a:ext>
                </a:extLst>
              </p:cNvPr>
              <p:cNvSpPr txBox="1"/>
              <p:nvPr/>
            </p:nvSpPr>
            <p:spPr>
              <a:xfrm>
                <a:off x="5295322" y="3241972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8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F6459C2-FF56-00D8-2D37-7B6BEC46A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322" y="3241972"/>
                <a:ext cx="721471" cy="400110"/>
              </a:xfrm>
              <a:prstGeom prst="rect">
                <a:avLst/>
              </a:prstGeom>
              <a:blipFill>
                <a:blip r:embed="rId12"/>
                <a:stretch>
                  <a:fillRect l="-6780" t="-9231" r="-5932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CE55743E-7EA0-43D4-C24E-01D577B85981}"/>
              </a:ext>
            </a:extLst>
          </p:cNvPr>
          <p:cNvSpPr txBox="1"/>
          <p:nvPr/>
        </p:nvSpPr>
        <p:spPr>
          <a:xfrm>
            <a:off x="5856041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E4FB612-3962-646F-0063-E2305E0DD41C}"/>
                  </a:ext>
                </a:extLst>
              </p:cNvPr>
              <p:cNvSpPr txBox="1"/>
              <p:nvPr/>
            </p:nvSpPr>
            <p:spPr>
              <a:xfrm>
                <a:off x="5833036" y="3510618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9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E4FB612-3962-646F-0063-E2305E0DD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036" y="3510618"/>
                <a:ext cx="721471" cy="400110"/>
              </a:xfrm>
              <a:prstGeom prst="rect">
                <a:avLst/>
              </a:prstGeom>
              <a:blipFill>
                <a:blip r:embed="rId13"/>
                <a:stretch>
                  <a:fillRect l="-6780" t="-9091" r="-5932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75F690C3-5AA4-A3A2-A5AA-D4AAB772FB4F}"/>
              </a:ext>
            </a:extLst>
          </p:cNvPr>
          <p:cNvSpPr txBox="1"/>
          <p:nvPr/>
        </p:nvSpPr>
        <p:spPr>
          <a:xfrm>
            <a:off x="6399506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2209A63-FA87-E776-B56B-FE954A138BF4}"/>
                  </a:ext>
                </a:extLst>
              </p:cNvPr>
              <p:cNvSpPr txBox="1"/>
              <p:nvPr/>
            </p:nvSpPr>
            <p:spPr>
              <a:xfrm>
                <a:off x="6336244" y="3241972"/>
                <a:ext cx="8121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10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2209A63-FA87-E776-B56B-FE954A138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244" y="3241972"/>
                <a:ext cx="812178" cy="400110"/>
              </a:xfrm>
              <a:prstGeom prst="rect">
                <a:avLst/>
              </a:prstGeom>
              <a:blipFill>
                <a:blip r:embed="rId14"/>
                <a:stretch>
                  <a:fillRect l="-6716" t="-9231" r="-6716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87F32DFD-146F-C095-D600-981DA314D86E}"/>
              </a:ext>
            </a:extLst>
          </p:cNvPr>
          <p:cNvSpPr txBox="1"/>
          <p:nvPr/>
        </p:nvSpPr>
        <p:spPr>
          <a:xfrm>
            <a:off x="6942971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22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E8DC3EA-B374-AD51-E805-BF2EEA9BF9C9}"/>
                  </a:ext>
                </a:extLst>
              </p:cNvPr>
              <p:cNvSpPr txBox="1"/>
              <p:nvPr/>
            </p:nvSpPr>
            <p:spPr>
              <a:xfrm>
                <a:off x="6873958" y="3510618"/>
                <a:ext cx="8121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11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E8DC3EA-B374-AD51-E805-BF2EEA9BF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958" y="3510618"/>
                <a:ext cx="812178" cy="400110"/>
              </a:xfrm>
              <a:prstGeom prst="rect">
                <a:avLst/>
              </a:prstGeom>
              <a:blipFill>
                <a:blip r:embed="rId15"/>
                <a:stretch>
                  <a:fillRect l="-5263" t="-9091" r="-3759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459F4A6B-3886-82CC-2C3D-673259B22EEB}"/>
              </a:ext>
            </a:extLst>
          </p:cNvPr>
          <p:cNvSpPr txBox="1"/>
          <p:nvPr/>
        </p:nvSpPr>
        <p:spPr>
          <a:xfrm>
            <a:off x="7463432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1F79865-767D-F0B1-05F3-8FD80B9992FF}"/>
                  </a:ext>
                </a:extLst>
              </p:cNvPr>
              <p:cNvSpPr txBox="1"/>
              <p:nvPr/>
            </p:nvSpPr>
            <p:spPr>
              <a:xfrm>
                <a:off x="7394419" y="3241972"/>
                <a:ext cx="8581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12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1F79865-767D-F0B1-05F3-8FD80B999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419" y="3241972"/>
                <a:ext cx="858184" cy="400110"/>
              </a:xfrm>
              <a:prstGeom prst="rect">
                <a:avLst/>
              </a:prstGeom>
              <a:blipFill>
                <a:blip r:embed="rId16"/>
                <a:stretch>
                  <a:fillRect l="-3546" t="-9231" r="-4255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045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E33D7E-FB3C-F5AB-6655-E57C0E2CD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BA61CA5-FA95-95EF-9A45-D7313D34F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3B13F43F-EA5C-B3F9-4A3C-019B68B2C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9853A4-0D40-AEB9-F020-3825425CABA5}"/>
              </a:ext>
            </a:extLst>
          </p:cNvPr>
          <p:cNvSpPr txBox="1"/>
          <p:nvPr/>
        </p:nvSpPr>
        <p:spPr>
          <a:xfrm>
            <a:off x="1627299" y="330685"/>
            <a:ext cx="68124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Complete the number sentences to match the array.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3B0F6E-5E64-41F8-99E1-041B382C91B7}"/>
                  </a:ext>
                </a:extLst>
              </p:cNvPr>
              <p:cNvSpPr txBox="1"/>
              <p:nvPr/>
            </p:nvSpPr>
            <p:spPr>
              <a:xfrm>
                <a:off x="2728518" y="5195876"/>
                <a:ext cx="389608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3B0F6E-5E64-41F8-99E1-041B382C9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518" y="5195876"/>
                <a:ext cx="389608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EDDF566F-CA54-387E-97C7-0E67A9177221}"/>
              </a:ext>
            </a:extLst>
          </p:cNvPr>
          <p:cNvSpPr/>
          <p:nvPr/>
        </p:nvSpPr>
        <p:spPr>
          <a:xfrm>
            <a:off x="3397176" y="5192363"/>
            <a:ext cx="523220" cy="523220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E22B96-19B3-B985-D2F9-A437EED15B7E}"/>
              </a:ext>
            </a:extLst>
          </p:cNvPr>
          <p:cNvSpPr txBox="1"/>
          <p:nvPr/>
        </p:nvSpPr>
        <p:spPr>
          <a:xfrm>
            <a:off x="3401835" y="5219352"/>
            <a:ext cx="5336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EAC38B-51BA-35AF-A435-673A8EE382C4}"/>
              </a:ext>
            </a:extLst>
          </p:cNvPr>
          <p:cNvSpPr/>
          <p:nvPr/>
        </p:nvSpPr>
        <p:spPr>
          <a:xfrm>
            <a:off x="4406778" y="5190397"/>
            <a:ext cx="523220" cy="523220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D7B923-0AF0-5034-8C08-21DE23AE9D39}"/>
              </a:ext>
            </a:extLst>
          </p:cNvPr>
          <p:cNvSpPr txBox="1"/>
          <p:nvPr/>
        </p:nvSpPr>
        <p:spPr>
          <a:xfrm>
            <a:off x="4411437" y="5217386"/>
            <a:ext cx="5336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088F98-5E59-F519-2B2C-3A1E306BF0AB}"/>
              </a:ext>
            </a:extLst>
          </p:cNvPr>
          <p:cNvSpPr/>
          <p:nvPr/>
        </p:nvSpPr>
        <p:spPr>
          <a:xfrm>
            <a:off x="5391183" y="5187595"/>
            <a:ext cx="523220" cy="523220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05E221-FA83-327C-3F4C-CAFD35E71351}"/>
              </a:ext>
            </a:extLst>
          </p:cNvPr>
          <p:cNvSpPr txBox="1"/>
          <p:nvPr/>
        </p:nvSpPr>
        <p:spPr>
          <a:xfrm>
            <a:off x="5300591" y="5214584"/>
            <a:ext cx="72147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51966C0-6711-2788-CCE9-2DB0F459D8A4}"/>
                  </a:ext>
                </a:extLst>
              </p:cNvPr>
              <p:cNvSpPr txBox="1"/>
              <p:nvPr/>
            </p:nvSpPr>
            <p:spPr>
              <a:xfrm>
                <a:off x="1631530" y="4370846"/>
                <a:ext cx="749747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>
                    <a:solidFill>
                      <a:schemeClr val="tx1"/>
                    </a:solidFill>
                  </a:rPr>
                  <a:t>		         </a:t>
                </a:r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51966C0-6711-2788-CCE9-2DB0F459D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30" y="4370846"/>
                <a:ext cx="749747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A2BD6EE5-A71B-151F-01B7-359BBB9E708D}"/>
              </a:ext>
            </a:extLst>
          </p:cNvPr>
          <p:cNvSpPr/>
          <p:nvPr/>
        </p:nvSpPr>
        <p:spPr>
          <a:xfrm>
            <a:off x="4382165" y="4402182"/>
            <a:ext cx="523220" cy="523220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06CDFF-FA3E-DAEF-33EA-F47CBC880051}"/>
              </a:ext>
            </a:extLst>
          </p:cNvPr>
          <p:cNvSpPr txBox="1"/>
          <p:nvPr/>
        </p:nvSpPr>
        <p:spPr>
          <a:xfrm>
            <a:off x="4372334" y="4407677"/>
            <a:ext cx="533690" cy="52322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07EE04-0088-C537-1BA4-DD0235B12D8E}"/>
              </a:ext>
            </a:extLst>
          </p:cNvPr>
          <p:cNvSpPr/>
          <p:nvPr/>
        </p:nvSpPr>
        <p:spPr>
          <a:xfrm>
            <a:off x="3408600" y="4402182"/>
            <a:ext cx="523220" cy="523220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875EB3E-0C65-2E9C-D57A-ACD32A62B1A0}"/>
              </a:ext>
            </a:extLst>
          </p:cNvPr>
          <p:cNvSpPr txBox="1"/>
          <p:nvPr/>
        </p:nvSpPr>
        <p:spPr>
          <a:xfrm>
            <a:off x="3408600" y="4407677"/>
            <a:ext cx="533690" cy="52322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EB5C446-75DE-5E0F-D86F-51B6056585A0}"/>
              </a:ext>
            </a:extLst>
          </p:cNvPr>
          <p:cNvSpPr/>
          <p:nvPr/>
        </p:nvSpPr>
        <p:spPr>
          <a:xfrm>
            <a:off x="5392902" y="4402182"/>
            <a:ext cx="523220" cy="523220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B79ADEB-906F-0D21-318B-C079FAF079EC}"/>
              </a:ext>
            </a:extLst>
          </p:cNvPr>
          <p:cNvSpPr txBox="1"/>
          <p:nvPr/>
        </p:nvSpPr>
        <p:spPr>
          <a:xfrm>
            <a:off x="5304304" y="4413852"/>
            <a:ext cx="61841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638280B-BEE8-9B2B-3F0E-A72FB9245056}"/>
              </a:ext>
            </a:extLst>
          </p:cNvPr>
          <p:cNvSpPr/>
          <p:nvPr/>
        </p:nvSpPr>
        <p:spPr>
          <a:xfrm>
            <a:off x="3932492" y="2156072"/>
            <a:ext cx="437830" cy="43783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69AD7F4-62F0-0F15-6C8D-FEBA1A12D2FB}"/>
              </a:ext>
            </a:extLst>
          </p:cNvPr>
          <p:cNvSpPr/>
          <p:nvPr/>
        </p:nvSpPr>
        <p:spPr>
          <a:xfrm>
            <a:off x="3932492" y="2747016"/>
            <a:ext cx="437830" cy="43783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F96EFF1-DA8E-B888-79FB-CA95C0C11091}"/>
              </a:ext>
            </a:extLst>
          </p:cNvPr>
          <p:cNvSpPr/>
          <p:nvPr/>
        </p:nvSpPr>
        <p:spPr>
          <a:xfrm>
            <a:off x="4470607" y="2156072"/>
            <a:ext cx="437830" cy="43783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18BF914-53DC-19E6-3B83-213BD2B7E7A1}"/>
              </a:ext>
            </a:extLst>
          </p:cNvPr>
          <p:cNvSpPr/>
          <p:nvPr/>
        </p:nvSpPr>
        <p:spPr>
          <a:xfrm>
            <a:off x="4470607" y="2747016"/>
            <a:ext cx="437830" cy="43783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F90CFAE-6599-C89A-9BDF-BF0757AEA0EB}"/>
              </a:ext>
            </a:extLst>
          </p:cNvPr>
          <p:cNvSpPr/>
          <p:nvPr/>
        </p:nvSpPr>
        <p:spPr>
          <a:xfrm>
            <a:off x="5008723" y="2156072"/>
            <a:ext cx="437830" cy="43783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FAAAB23-B562-810F-F5A2-84EA4AD31B7B}"/>
              </a:ext>
            </a:extLst>
          </p:cNvPr>
          <p:cNvSpPr/>
          <p:nvPr/>
        </p:nvSpPr>
        <p:spPr>
          <a:xfrm>
            <a:off x="5008723" y="2747016"/>
            <a:ext cx="437830" cy="43783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2B87C8C-75C6-DA38-25F3-F544A7790029}"/>
              </a:ext>
            </a:extLst>
          </p:cNvPr>
          <p:cNvSpPr/>
          <p:nvPr/>
        </p:nvSpPr>
        <p:spPr>
          <a:xfrm>
            <a:off x="5553243" y="2156072"/>
            <a:ext cx="437830" cy="43783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00220D7-A3CC-BAF9-A029-48BEC5B9DB3D}"/>
              </a:ext>
            </a:extLst>
          </p:cNvPr>
          <p:cNvSpPr/>
          <p:nvPr/>
        </p:nvSpPr>
        <p:spPr>
          <a:xfrm>
            <a:off x="5553243" y="2747016"/>
            <a:ext cx="437830" cy="43783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F85A4FA-B3F3-3D4F-4B99-9BB02954A0FF}"/>
              </a:ext>
            </a:extLst>
          </p:cNvPr>
          <p:cNvSpPr/>
          <p:nvPr/>
        </p:nvSpPr>
        <p:spPr>
          <a:xfrm>
            <a:off x="3397176" y="2156072"/>
            <a:ext cx="437830" cy="43783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0CBC055-6649-7684-9375-5DB383D13CED}"/>
              </a:ext>
            </a:extLst>
          </p:cNvPr>
          <p:cNvSpPr/>
          <p:nvPr/>
        </p:nvSpPr>
        <p:spPr>
          <a:xfrm>
            <a:off x="3397176" y="2747016"/>
            <a:ext cx="437830" cy="43783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30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7" grpId="0" animBg="1"/>
      <p:bldP spid="29" grpId="0" animBg="1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70978F-7955-351A-10EA-21DA1196C0EA}"/>
              </a:ext>
            </a:extLst>
          </p:cNvPr>
          <p:cNvSpPr txBox="1"/>
          <p:nvPr/>
        </p:nvSpPr>
        <p:spPr>
          <a:xfrm>
            <a:off x="1047750" y="768170"/>
            <a:ext cx="68124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How can you write the number sentences another way?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FACEA29-C9FB-58F4-26D4-EC17BD664012}"/>
                  </a:ext>
                </a:extLst>
              </p:cNvPr>
              <p:cNvSpPr txBox="1"/>
              <p:nvPr/>
            </p:nvSpPr>
            <p:spPr>
              <a:xfrm>
                <a:off x="4165300" y="4300192"/>
                <a:ext cx="38960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2</a:t>
                </a:r>
                <a:r>
                  <a:rPr lang="en-GB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10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FACEA29-C9FB-58F4-26D4-EC17BD664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300" y="4300192"/>
                <a:ext cx="3896089" cy="523220"/>
              </a:xfrm>
              <a:prstGeom prst="rect">
                <a:avLst/>
              </a:prstGeom>
              <a:blipFill>
                <a:blip r:embed="rId2"/>
                <a:stretch>
                  <a:fillRect l="-3130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13CF76-C30A-07B0-1342-93847316B89E}"/>
                  </a:ext>
                </a:extLst>
              </p:cNvPr>
              <p:cNvSpPr txBox="1"/>
              <p:nvPr/>
            </p:nvSpPr>
            <p:spPr>
              <a:xfrm>
                <a:off x="4165300" y="3815697"/>
                <a:ext cx="32260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10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13CF76-C30A-07B0-1342-93847316B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300" y="3815697"/>
                <a:ext cx="3226013" cy="523220"/>
              </a:xfrm>
              <a:prstGeom prst="rect">
                <a:avLst/>
              </a:prstGeom>
              <a:blipFill>
                <a:blip r:embed="rId3"/>
                <a:stretch>
                  <a:fillRect l="-3781"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D4C81396-01B6-97C4-FE9B-8F9F2E8D05FD}"/>
              </a:ext>
            </a:extLst>
          </p:cNvPr>
          <p:cNvSpPr/>
          <p:nvPr/>
        </p:nvSpPr>
        <p:spPr>
          <a:xfrm>
            <a:off x="4017707" y="2246507"/>
            <a:ext cx="437830" cy="43783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1BF3D9-3188-7CD5-D63B-DDA6C36E6D28}"/>
              </a:ext>
            </a:extLst>
          </p:cNvPr>
          <p:cNvSpPr/>
          <p:nvPr/>
        </p:nvSpPr>
        <p:spPr>
          <a:xfrm>
            <a:off x="4017707" y="2837451"/>
            <a:ext cx="437830" cy="43783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5BBC04-F7AE-041B-6738-163195D22BB6}"/>
              </a:ext>
            </a:extLst>
          </p:cNvPr>
          <p:cNvSpPr/>
          <p:nvPr/>
        </p:nvSpPr>
        <p:spPr>
          <a:xfrm>
            <a:off x="4555822" y="2246507"/>
            <a:ext cx="437830" cy="43783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DDBDC41-C595-8E8D-3F76-87F2663DFA64}"/>
              </a:ext>
            </a:extLst>
          </p:cNvPr>
          <p:cNvSpPr/>
          <p:nvPr/>
        </p:nvSpPr>
        <p:spPr>
          <a:xfrm>
            <a:off x="4555822" y="2837451"/>
            <a:ext cx="437830" cy="43783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E769D63-460A-ECC2-0C62-6D348DCEF5AC}"/>
              </a:ext>
            </a:extLst>
          </p:cNvPr>
          <p:cNvSpPr/>
          <p:nvPr/>
        </p:nvSpPr>
        <p:spPr>
          <a:xfrm>
            <a:off x="5093938" y="2246507"/>
            <a:ext cx="437830" cy="43783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6A68CCF-B15F-1436-3C4E-B8D1426E7F07}"/>
              </a:ext>
            </a:extLst>
          </p:cNvPr>
          <p:cNvSpPr/>
          <p:nvPr/>
        </p:nvSpPr>
        <p:spPr>
          <a:xfrm>
            <a:off x="5093938" y="2837451"/>
            <a:ext cx="437830" cy="43783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042C140-AEB0-8424-95C4-0310C1432296}"/>
              </a:ext>
            </a:extLst>
          </p:cNvPr>
          <p:cNvSpPr/>
          <p:nvPr/>
        </p:nvSpPr>
        <p:spPr>
          <a:xfrm>
            <a:off x="5638458" y="2246507"/>
            <a:ext cx="437830" cy="43783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40A0B50-4530-B2FC-77A3-C434125B21A6}"/>
              </a:ext>
            </a:extLst>
          </p:cNvPr>
          <p:cNvSpPr/>
          <p:nvPr/>
        </p:nvSpPr>
        <p:spPr>
          <a:xfrm>
            <a:off x="5638458" y="2837451"/>
            <a:ext cx="437830" cy="43783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ED5F79B-AFE0-F421-FF78-901B82D62D2B}"/>
              </a:ext>
            </a:extLst>
          </p:cNvPr>
          <p:cNvSpPr/>
          <p:nvPr/>
        </p:nvSpPr>
        <p:spPr>
          <a:xfrm>
            <a:off x="3482391" y="2246507"/>
            <a:ext cx="437830" cy="43783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12C3F95-329D-D143-52DB-7AFAEEB559A5}"/>
              </a:ext>
            </a:extLst>
          </p:cNvPr>
          <p:cNvSpPr/>
          <p:nvPr/>
        </p:nvSpPr>
        <p:spPr>
          <a:xfrm>
            <a:off x="3482391" y="2837451"/>
            <a:ext cx="437830" cy="43783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1507E8F-FD52-0B60-BEA5-5B3FFEF711C8}"/>
                  </a:ext>
                </a:extLst>
              </p:cNvPr>
              <p:cNvSpPr txBox="1"/>
              <p:nvPr/>
            </p:nvSpPr>
            <p:spPr>
              <a:xfrm>
                <a:off x="1943487" y="4994909"/>
                <a:ext cx="48579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 2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10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1507E8F-FD52-0B60-BEA5-5B3FFEF71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487" y="4994909"/>
                <a:ext cx="4857963" cy="523220"/>
              </a:xfrm>
              <a:prstGeom prst="rect">
                <a:avLst/>
              </a:prstGeom>
              <a:blipFill>
                <a:blip r:embed="rId4"/>
                <a:stretch>
                  <a:fillRect l="-2635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4B09A78-611C-FD6E-258A-5E77CDD8471C}"/>
                  </a:ext>
                </a:extLst>
              </p:cNvPr>
              <p:cNvSpPr txBox="1"/>
              <p:nvPr/>
            </p:nvSpPr>
            <p:spPr>
              <a:xfrm>
                <a:off x="4165301" y="5597780"/>
                <a:ext cx="38960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5</a:t>
                </a:r>
                <a:r>
                  <a:rPr lang="en-GB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10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4B09A78-611C-FD6E-258A-5E77CDD84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301" y="5597780"/>
                <a:ext cx="3896089" cy="523220"/>
              </a:xfrm>
              <a:prstGeom prst="rect">
                <a:avLst/>
              </a:prstGeom>
              <a:blipFill>
                <a:blip r:embed="rId5"/>
                <a:stretch>
                  <a:fillRect l="-3130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909D6DA-B7C3-D757-1666-F72DA080FF53}"/>
              </a:ext>
            </a:extLst>
          </p:cNvPr>
          <p:cNvSpPr/>
          <p:nvPr/>
        </p:nvSpPr>
        <p:spPr>
          <a:xfrm>
            <a:off x="3451791" y="2193399"/>
            <a:ext cx="2654802" cy="52322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CBBDE41-B074-607B-4A4F-46730CC4ED61}"/>
              </a:ext>
            </a:extLst>
          </p:cNvPr>
          <p:cNvSpPr/>
          <p:nvPr/>
        </p:nvSpPr>
        <p:spPr>
          <a:xfrm>
            <a:off x="3451791" y="2793336"/>
            <a:ext cx="2654802" cy="52322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9B4D42D-798D-F46E-CC5A-AA20C5A1ED52}"/>
              </a:ext>
            </a:extLst>
          </p:cNvPr>
          <p:cNvSpPr/>
          <p:nvPr/>
        </p:nvSpPr>
        <p:spPr>
          <a:xfrm>
            <a:off x="3451791" y="2194368"/>
            <a:ext cx="498257" cy="1122188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550DB1B-9AF4-C307-00E5-8C17BC9B00A6}"/>
              </a:ext>
            </a:extLst>
          </p:cNvPr>
          <p:cNvSpPr/>
          <p:nvPr/>
        </p:nvSpPr>
        <p:spPr>
          <a:xfrm>
            <a:off x="3990927" y="2194368"/>
            <a:ext cx="498257" cy="1122188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DE92C86-F4B2-7C51-8145-EB617EE58123}"/>
              </a:ext>
            </a:extLst>
          </p:cNvPr>
          <p:cNvSpPr/>
          <p:nvPr/>
        </p:nvSpPr>
        <p:spPr>
          <a:xfrm>
            <a:off x="4530063" y="2194368"/>
            <a:ext cx="498257" cy="1122188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FE739B5-8D2E-091F-6CA8-A4F2C42EA890}"/>
              </a:ext>
            </a:extLst>
          </p:cNvPr>
          <p:cNvSpPr/>
          <p:nvPr/>
        </p:nvSpPr>
        <p:spPr>
          <a:xfrm>
            <a:off x="5069199" y="2194368"/>
            <a:ext cx="498257" cy="1122188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4CBA326-B018-7032-8742-34F3F47CFEF2}"/>
              </a:ext>
            </a:extLst>
          </p:cNvPr>
          <p:cNvSpPr/>
          <p:nvPr/>
        </p:nvSpPr>
        <p:spPr>
          <a:xfrm>
            <a:off x="5608335" y="2194368"/>
            <a:ext cx="498257" cy="1122188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2326A9A-4581-D740-F332-AC3A7F93FC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6CF173B-8D7B-5309-1767-402C2D62DA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2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1" animBg="1"/>
      <p:bldP spid="26" grpId="1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398FF-2CE0-7560-CB49-638FB0FBFD75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7B0DD-7FBC-F236-DABE-541EB8C72C2D}"/>
              </a:ext>
            </a:extLst>
          </p:cNvPr>
          <p:cNvSpPr txBox="1"/>
          <p:nvPr/>
        </p:nvSpPr>
        <p:spPr>
          <a:xfrm>
            <a:off x="-1425681" y="155346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2  </a:t>
            </a:r>
            <a:r>
              <a:rPr lang="en-GB" sz="3200" dirty="0">
                <a:latin typeface="Arial Rounded MT Bold" panose="020F0704030504030204" pitchFamily="34" charset="0"/>
              </a:rPr>
              <a:t>X</a:t>
            </a:r>
            <a:r>
              <a:rPr lang="en-GB" sz="4000" dirty="0">
                <a:latin typeface="Arial Rounded MT Bold" panose="020F0704030504030204" pitchFamily="34" charset="0"/>
              </a:rPr>
              <a:t> 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B0762C-3643-D8D6-FA4A-6276886EC0C8}"/>
              </a:ext>
            </a:extLst>
          </p:cNvPr>
          <p:cNvSpPr txBox="1"/>
          <p:nvPr/>
        </p:nvSpPr>
        <p:spPr>
          <a:xfrm>
            <a:off x="-1425681" y="252308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6  </a:t>
            </a:r>
            <a:r>
              <a:rPr lang="en-GB" sz="3200" dirty="0">
                <a:latin typeface="Arial Rounded MT Bold" panose="020F0704030504030204" pitchFamily="34" charset="0"/>
              </a:rPr>
              <a:t>X</a:t>
            </a:r>
            <a:r>
              <a:rPr lang="en-GB" sz="4000" dirty="0">
                <a:latin typeface="Arial Rounded MT Bold" panose="020F0704030504030204" pitchFamily="34" charset="0"/>
              </a:rPr>
              <a:t> 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2523DA-544C-B940-D982-017F53B493BC}"/>
              </a:ext>
            </a:extLst>
          </p:cNvPr>
          <p:cNvSpPr txBox="1"/>
          <p:nvPr/>
        </p:nvSpPr>
        <p:spPr>
          <a:xfrm>
            <a:off x="-1469221" y="34701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7  </a:t>
            </a:r>
            <a:r>
              <a:rPr lang="en-GB" sz="3200" dirty="0">
                <a:latin typeface="Arial Rounded MT Bold" panose="020F0704030504030204" pitchFamily="34" charset="0"/>
              </a:rPr>
              <a:t>X</a:t>
            </a:r>
            <a:r>
              <a:rPr lang="en-GB" sz="4000" dirty="0">
                <a:latin typeface="Arial Rounded MT Bold" panose="020F0704030504030204" pitchFamily="34" charset="0"/>
              </a:rPr>
              <a:t> 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D3DF15-31A7-755C-980F-5AC0833CAF71}"/>
              </a:ext>
            </a:extLst>
          </p:cNvPr>
          <p:cNvSpPr txBox="1"/>
          <p:nvPr/>
        </p:nvSpPr>
        <p:spPr>
          <a:xfrm>
            <a:off x="-1288030" y="5470855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12  </a:t>
            </a:r>
            <a:r>
              <a:rPr lang="en-GB" sz="3200" dirty="0">
                <a:latin typeface="Arial Rounded MT Bold" panose="020F0704030504030204" pitchFamily="34" charset="0"/>
              </a:rPr>
              <a:t>X</a:t>
            </a:r>
            <a:r>
              <a:rPr lang="en-GB" sz="4000" dirty="0">
                <a:latin typeface="Arial Rounded MT Bold" panose="020F0704030504030204" pitchFamily="34" charset="0"/>
              </a:rPr>
              <a:t> 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E7232C-8108-6493-66DF-157CDFF21902}"/>
              </a:ext>
            </a:extLst>
          </p:cNvPr>
          <p:cNvSpPr txBox="1"/>
          <p:nvPr/>
        </p:nvSpPr>
        <p:spPr>
          <a:xfrm>
            <a:off x="-1436569" y="4516433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2  </a:t>
            </a:r>
            <a:r>
              <a:rPr lang="en-GB" sz="3200" dirty="0">
                <a:latin typeface="Arial Rounded MT Bold" panose="020F0704030504030204" pitchFamily="34" charset="0"/>
              </a:rPr>
              <a:t>X</a:t>
            </a:r>
            <a:r>
              <a:rPr lang="en-GB" sz="4000" dirty="0">
                <a:latin typeface="Arial Rounded MT Bold" panose="020F0704030504030204" pitchFamily="34" charset="0"/>
              </a:rPr>
              <a:t>  9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BCCEF-3CD7-6466-6920-C99512D64729}"/>
              </a:ext>
            </a:extLst>
          </p:cNvPr>
          <p:cNvSpPr/>
          <p:nvPr/>
        </p:nvSpPr>
        <p:spPr>
          <a:xfrm>
            <a:off x="3151237" y="3503435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55EF92-1604-9D05-5ABF-F2DCD0FC32E8}"/>
              </a:ext>
            </a:extLst>
          </p:cNvPr>
          <p:cNvSpPr/>
          <p:nvPr/>
        </p:nvSpPr>
        <p:spPr>
          <a:xfrm>
            <a:off x="3171779" y="4500091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D16629-EEFB-66FD-953B-9D8102C6F05D}"/>
              </a:ext>
            </a:extLst>
          </p:cNvPr>
          <p:cNvSpPr/>
          <p:nvPr/>
        </p:nvSpPr>
        <p:spPr>
          <a:xfrm>
            <a:off x="3424432" y="5492211"/>
            <a:ext cx="80554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24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8C5181-7F04-A052-79C4-70C02EF3F381}"/>
              </a:ext>
            </a:extLst>
          </p:cNvPr>
          <p:cNvSpPr/>
          <p:nvPr/>
        </p:nvSpPr>
        <p:spPr>
          <a:xfrm>
            <a:off x="3118578" y="1477693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C305DD-3AA8-BE44-6E6E-76235312E073}"/>
              </a:ext>
            </a:extLst>
          </p:cNvPr>
          <p:cNvSpPr/>
          <p:nvPr/>
        </p:nvSpPr>
        <p:spPr>
          <a:xfrm>
            <a:off x="3124022" y="2523086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4521AB-8DE6-AA04-BB69-790A9979A665}"/>
              </a:ext>
            </a:extLst>
          </p:cNvPr>
          <p:cNvSpPr txBox="1"/>
          <p:nvPr/>
        </p:nvSpPr>
        <p:spPr>
          <a:xfrm>
            <a:off x="2827125" y="15672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6)  2  </a:t>
            </a:r>
            <a:r>
              <a:rPr lang="en-GB" sz="3200" dirty="0">
                <a:latin typeface="Arial Rounded MT Bold" panose="020F0704030504030204" pitchFamily="34" charset="0"/>
              </a:rPr>
              <a:t>X</a:t>
            </a:r>
            <a:r>
              <a:rPr lang="en-GB" sz="4000" dirty="0">
                <a:latin typeface="Arial Rounded MT Bold" panose="020F0704030504030204" pitchFamily="34" charset="0"/>
              </a:rPr>
              <a:t>  4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19E891-0271-0CF1-13F7-20D9EC87AD35}"/>
              </a:ext>
            </a:extLst>
          </p:cNvPr>
          <p:cNvSpPr txBox="1"/>
          <p:nvPr/>
        </p:nvSpPr>
        <p:spPr>
          <a:xfrm>
            <a:off x="2827125" y="2536858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7)  0  </a:t>
            </a:r>
            <a:r>
              <a:rPr lang="en-GB" sz="3200" dirty="0">
                <a:latin typeface="Arial Rounded MT Bold" panose="020F0704030504030204" pitchFamily="34" charset="0"/>
              </a:rPr>
              <a:t>X</a:t>
            </a:r>
            <a:r>
              <a:rPr lang="en-GB" sz="4000" dirty="0">
                <a:latin typeface="Arial Rounded MT Bold" panose="020F0704030504030204" pitchFamily="34" charset="0"/>
              </a:rPr>
              <a:t> 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87298B-56C3-4D1E-EB97-A2E5FE7F1AE4}"/>
              </a:ext>
            </a:extLst>
          </p:cNvPr>
          <p:cNvSpPr txBox="1"/>
          <p:nvPr/>
        </p:nvSpPr>
        <p:spPr>
          <a:xfrm>
            <a:off x="2783585" y="34937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8)  5  </a:t>
            </a:r>
            <a:r>
              <a:rPr lang="en-GB" sz="3200" dirty="0">
                <a:latin typeface="Arial Rounded MT Bold" panose="020F0704030504030204" pitchFamily="34" charset="0"/>
              </a:rPr>
              <a:t>X</a:t>
            </a:r>
            <a:r>
              <a:rPr lang="en-GB" sz="4000" dirty="0">
                <a:latin typeface="Arial Rounded MT Bold" panose="020F0704030504030204" pitchFamily="34" charset="0"/>
              </a:rPr>
              <a:t> 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CB5706-55C1-179C-90FC-CCE5CD662BD9}"/>
              </a:ext>
            </a:extLst>
          </p:cNvPr>
          <p:cNvSpPr txBox="1"/>
          <p:nvPr/>
        </p:nvSpPr>
        <p:spPr>
          <a:xfrm>
            <a:off x="2964776" y="5484627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10)  11  </a:t>
            </a:r>
            <a:r>
              <a:rPr lang="en-GB" sz="3200" dirty="0">
                <a:latin typeface="Arial Rounded MT Bold" panose="020F0704030504030204" pitchFamily="34" charset="0"/>
              </a:rPr>
              <a:t>X</a:t>
            </a:r>
            <a:r>
              <a:rPr lang="en-GB" sz="4000" dirty="0">
                <a:latin typeface="Arial Rounded MT Bold" panose="020F0704030504030204" pitchFamily="34" charset="0"/>
              </a:rPr>
              <a:t> 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0296E7-68B0-D136-E773-06095DC6BF4B}"/>
              </a:ext>
            </a:extLst>
          </p:cNvPr>
          <p:cNvSpPr txBox="1"/>
          <p:nvPr/>
        </p:nvSpPr>
        <p:spPr>
          <a:xfrm>
            <a:off x="2816237" y="445154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9)  2  </a:t>
            </a:r>
            <a:r>
              <a:rPr lang="en-GB" sz="3200" dirty="0">
                <a:latin typeface="Arial Rounded MT Bold" panose="020F0704030504030204" pitchFamily="34" charset="0"/>
              </a:rPr>
              <a:t>X</a:t>
            </a:r>
            <a:r>
              <a:rPr lang="en-GB" sz="4000" dirty="0">
                <a:latin typeface="Arial Rounded MT Bold" panose="020F0704030504030204" pitchFamily="34" charset="0"/>
              </a:rPr>
              <a:t>  8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3A9020-68DD-0F9E-C9E3-4B997CC9D245}"/>
              </a:ext>
            </a:extLst>
          </p:cNvPr>
          <p:cNvSpPr/>
          <p:nvPr/>
        </p:nvSpPr>
        <p:spPr>
          <a:xfrm>
            <a:off x="7371384" y="1572660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3A4B21-97DA-A1AB-38D8-7A5FDF2AE744}"/>
              </a:ext>
            </a:extLst>
          </p:cNvPr>
          <p:cNvSpPr/>
          <p:nvPr/>
        </p:nvSpPr>
        <p:spPr>
          <a:xfrm>
            <a:off x="7371384" y="2550847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DE2306-8F79-A1AD-720D-3982021C5C92}"/>
              </a:ext>
            </a:extLst>
          </p:cNvPr>
          <p:cNvSpPr/>
          <p:nvPr/>
        </p:nvSpPr>
        <p:spPr>
          <a:xfrm>
            <a:off x="7371383" y="3503435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89E2F4-5825-E9FD-3F3B-5183693012A2}"/>
              </a:ext>
            </a:extLst>
          </p:cNvPr>
          <p:cNvSpPr/>
          <p:nvPr/>
        </p:nvSpPr>
        <p:spPr>
          <a:xfrm>
            <a:off x="7371383" y="4481622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7BCECE-4AE9-9825-825B-463D74A0533D}"/>
              </a:ext>
            </a:extLst>
          </p:cNvPr>
          <p:cNvSpPr/>
          <p:nvPr/>
        </p:nvSpPr>
        <p:spPr>
          <a:xfrm>
            <a:off x="7860025" y="5428311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22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9484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4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4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2308B321-FDBB-BD79-DE82-2C2EE258D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184" y="2289888"/>
            <a:ext cx="2103066" cy="1707944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ED2269AA-F52A-7D56-13A6-AA7041331256}"/>
              </a:ext>
            </a:extLst>
          </p:cNvPr>
          <p:cNvSpPr/>
          <p:nvPr/>
        </p:nvSpPr>
        <p:spPr>
          <a:xfrm>
            <a:off x="2456140" y="2012023"/>
            <a:ext cx="6168673" cy="1432675"/>
          </a:xfrm>
          <a:prstGeom prst="wedgeRoundRectCallout">
            <a:avLst>
              <a:gd name="adj1" fmla="val -70332"/>
              <a:gd name="adj2" fmla="val 4053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1099977" y="67061"/>
            <a:ext cx="83156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D56800F-4D64-2195-7D8C-FAAA0BBB8CA6}"/>
              </a:ext>
            </a:extLst>
          </p:cNvPr>
          <p:cNvSpPr/>
          <p:nvPr/>
        </p:nvSpPr>
        <p:spPr>
          <a:xfrm>
            <a:off x="1220419" y="4014773"/>
            <a:ext cx="831564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F38DB-8E74-756F-BCB6-1F9FB76AA7BF}"/>
              </a:ext>
            </a:extLst>
          </p:cNvPr>
          <p:cNvSpPr txBox="1"/>
          <p:nvPr/>
        </p:nvSpPr>
        <p:spPr>
          <a:xfrm>
            <a:off x="2271252" y="2312863"/>
            <a:ext cx="6538451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 x 6 = 2 + 6</a:t>
            </a:r>
          </a:p>
        </p:txBody>
      </p:sp>
    </p:spTree>
    <p:extLst>
      <p:ext uri="{BB962C8B-B14F-4D97-AF65-F5344CB8AC3E}">
        <p14:creationId xmlns:p14="http://schemas.microsoft.com/office/powerpoint/2010/main" val="10213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791</TotalTime>
  <Words>195</Words>
  <Application>Microsoft Office PowerPoint</Application>
  <PresentationFormat>On-screen Show (4:3)</PresentationFormat>
  <Paragraphs>69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Rounded MT Bold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42</cp:revision>
  <dcterms:created xsi:type="dcterms:W3CDTF">2013-01-27T09:14:16Z</dcterms:created>
  <dcterms:modified xsi:type="dcterms:W3CDTF">2026-01-14T11:15:21Z</dcterms:modified>
  <cp:category/>
</cp:coreProperties>
</file>