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6" r:id="rId3"/>
    <p:sldId id="282" r:id="rId4"/>
    <p:sldId id="276" r:id="rId5"/>
    <p:sldId id="287" r:id="rId6"/>
    <p:sldId id="274" r:id="rId7"/>
    <p:sldId id="288" r:id="rId8"/>
    <p:sldId id="257" r:id="rId9"/>
    <p:sldId id="283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115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63" y="2328007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1" y="63685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8A70B87-E402-DFA3-44BF-C3E1F7A69A4E}"/>
              </a:ext>
            </a:extLst>
          </p:cNvPr>
          <p:cNvSpPr txBox="1"/>
          <p:nvPr/>
        </p:nvSpPr>
        <p:spPr>
          <a:xfrm>
            <a:off x="1801409" y="917327"/>
            <a:ext cx="6195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Recap: x4 Table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92617"/>
              </p:ext>
            </p:extLst>
          </p:nvPr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“4×4?”</a:t>
            </a:r>
            <a:br>
              <a:rPr lang="en-US" sz="2000" dirty="0"/>
            </a:br>
            <a:r>
              <a:rPr lang="en-US" sz="2000" dirty="0"/>
              <a:t>Partner B: “16!”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“32.”</a:t>
            </a:r>
            <a:br>
              <a:rPr lang="en-US" sz="2000" dirty="0"/>
            </a:br>
            <a:r>
              <a:rPr lang="en-US" sz="2000" dirty="0"/>
              <a:t>B: “That’s 8×4”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1047368" y="1007571"/>
            <a:ext cx="6804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 the x4 tables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D7F61-54AE-D667-7068-950E5060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9FDB253-1793-D02D-B3F7-A326108E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682249"/>
            <a:ext cx="1710812" cy="1880948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F9D62C2-1796-2140-3869-5E2E15B924BC}"/>
              </a:ext>
            </a:extLst>
          </p:cNvPr>
          <p:cNvSpPr/>
          <p:nvPr/>
        </p:nvSpPr>
        <p:spPr>
          <a:xfrm>
            <a:off x="1966449" y="154785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570A16A-CA01-6201-5831-14BE75E6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1BE2B8-8BE5-5058-F3C7-62A00BA276F0}"/>
              </a:ext>
            </a:extLst>
          </p:cNvPr>
          <p:cNvSpPr txBox="1"/>
          <p:nvPr/>
        </p:nvSpPr>
        <p:spPr>
          <a:xfrm>
            <a:off x="1553495" y="1619146"/>
            <a:ext cx="7826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Multiplying a number by 4 is the same as </a:t>
            </a:r>
            <a:r>
              <a:rPr lang="en-US" sz="4000" b="1" dirty="0"/>
              <a:t>doubling</a:t>
            </a:r>
            <a:r>
              <a:rPr lang="en-US" sz="4000" dirty="0"/>
              <a:t> and </a:t>
            </a:r>
            <a:r>
              <a:rPr lang="en-US" sz="4000" b="1" dirty="0"/>
              <a:t>doubling again.</a:t>
            </a:r>
            <a:endParaRPr lang="en-GB" sz="4000" b="1" dirty="0"/>
          </a:p>
        </p:txBody>
      </p:sp>
      <p:pic>
        <p:nvPicPr>
          <p:cNvPr id="16" name="Picture 1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2CD2C7-08E1-63A7-2B10-D592373A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7D236D-3B5A-F0CA-9538-1A71BCA8BB93}"/>
              </a:ext>
            </a:extLst>
          </p:cNvPr>
          <p:cNvSpPr txBox="1"/>
          <p:nvPr/>
        </p:nvSpPr>
        <p:spPr>
          <a:xfrm>
            <a:off x="1111043" y="14848"/>
            <a:ext cx="7826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True or False</a:t>
            </a:r>
            <a:endParaRPr lang="en-GB" sz="5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C96B51-E82C-ADEE-1872-81D48593312D}"/>
              </a:ext>
            </a:extLst>
          </p:cNvPr>
          <p:cNvSpPr txBox="1"/>
          <p:nvPr/>
        </p:nvSpPr>
        <p:spPr>
          <a:xfrm>
            <a:off x="1111043" y="3922314"/>
            <a:ext cx="7826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True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04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DBAE2-32A5-A13E-C4C5-4240A116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26346EE4-3844-6FF9-82F5-B3F810DF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7DEAFE-CB18-76CE-ABB6-2250884EC938}"/>
              </a:ext>
            </a:extLst>
          </p:cNvPr>
          <p:cNvGrpSpPr/>
          <p:nvPr/>
        </p:nvGrpSpPr>
        <p:grpSpPr>
          <a:xfrm>
            <a:off x="2542784" y="1573391"/>
            <a:ext cx="910806" cy="1283994"/>
            <a:chOff x="2158533" y="2409135"/>
            <a:chExt cx="910806" cy="128399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38F2A2-A93D-7D02-C623-97B0CE0C6DC8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AB3D43-B8F6-5AF1-9A95-376E25755487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E42394-D1CC-BE83-1880-F0BCEBE6E938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164F0E-1C91-67CB-8F13-04A4DBAA1A76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A06D7B-E56A-BA94-1287-B1C3031AB3F7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9B7975-9742-0E6C-7189-5EA762A957E6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FA4ACC7-AD0E-4C76-F6B7-F45C9AF9EB47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E944E-4118-201D-1E73-304478C32088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3AEF4AA-5620-F898-8FD9-795B7E48A4D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/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82FA44-94F2-1684-4969-CF65EFE7A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97" y="385611"/>
                <a:ext cx="2390580" cy="1077218"/>
              </a:xfrm>
              <a:prstGeom prst="rect">
                <a:avLst/>
              </a:prstGeom>
              <a:blipFill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6CADFC1-7B80-3952-B70D-A65D7BAC2F01}"/>
              </a:ext>
            </a:extLst>
          </p:cNvPr>
          <p:cNvGrpSpPr/>
          <p:nvPr/>
        </p:nvGrpSpPr>
        <p:grpSpPr>
          <a:xfrm>
            <a:off x="5842988" y="1573391"/>
            <a:ext cx="910806" cy="1283994"/>
            <a:chOff x="2158533" y="2409135"/>
            <a:chExt cx="910806" cy="128399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F9FB4CA-451C-5C44-2AE5-302D6717C696}"/>
                </a:ext>
              </a:extLst>
            </p:cNvPr>
            <p:cNvSpPr/>
            <p:nvPr/>
          </p:nvSpPr>
          <p:spPr>
            <a:xfrm rot="10800000">
              <a:off x="2639992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C64B76-5610-4CEA-B236-F5949C025825}"/>
                </a:ext>
              </a:extLst>
            </p:cNvPr>
            <p:cNvSpPr/>
            <p:nvPr/>
          </p:nvSpPr>
          <p:spPr>
            <a:xfrm rot="10800000">
              <a:off x="2639992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BE288C1-C198-76BB-AEF6-4CF3D27FB5C5}"/>
                </a:ext>
              </a:extLst>
            </p:cNvPr>
            <p:cNvSpPr/>
            <p:nvPr/>
          </p:nvSpPr>
          <p:spPr>
            <a:xfrm rot="10800000">
              <a:off x="2639992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20D2336-0356-1FDC-005F-DDC448E2E922}"/>
                </a:ext>
              </a:extLst>
            </p:cNvPr>
            <p:cNvSpPr/>
            <p:nvPr/>
          </p:nvSpPr>
          <p:spPr>
            <a:xfrm rot="10800000">
              <a:off x="2223516" y="329974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2E7C01C-286D-9191-4ABD-61A61A8B7FBD}"/>
                </a:ext>
              </a:extLst>
            </p:cNvPr>
            <p:cNvSpPr/>
            <p:nvPr/>
          </p:nvSpPr>
          <p:spPr>
            <a:xfrm rot="10800000">
              <a:off x="2223516" y="286863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979060-4927-CD95-20F6-D6F5BCFCF789}"/>
                </a:ext>
              </a:extLst>
            </p:cNvPr>
            <p:cNvSpPr/>
            <p:nvPr/>
          </p:nvSpPr>
          <p:spPr>
            <a:xfrm rot="10800000">
              <a:off x="2223516" y="24430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1F75DD7-7786-E9EE-F586-8B388D2B67F0}"/>
                </a:ext>
              </a:extLst>
            </p:cNvPr>
            <p:cNvSpPr/>
            <p:nvPr/>
          </p:nvSpPr>
          <p:spPr>
            <a:xfrm>
              <a:off x="2158533" y="2409135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61844C7-C88D-241B-0FEC-3BD6C029C4B5}"/>
                </a:ext>
              </a:extLst>
            </p:cNvPr>
            <p:cNvSpPr/>
            <p:nvPr/>
          </p:nvSpPr>
          <p:spPr>
            <a:xfrm>
              <a:off x="2158533" y="2839191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EBF5AC2-7477-0C1A-A02C-F95C7CBE6919}"/>
                </a:ext>
              </a:extLst>
            </p:cNvPr>
            <p:cNvSpPr/>
            <p:nvPr/>
          </p:nvSpPr>
          <p:spPr>
            <a:xfrm>
              <a:off x="2158533" y="3269248"/>
              <a:ext cx="910806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/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A2CAA17-4D96-73EE-E088-E184A95F2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01" y="385611"/>
                <a:ext cx="2390580" cy="1077218"/>
              </a:xfrm>
              <a:prstGeom prst="rect">
                <a:avLst/>
              </a:prstGeom>
              <a:blipFill>
                <a:blip r:embed="rId4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0B82569-DB25-4937-53B8-7E5CBDD189D1}"/>
              </a:ext>
            </a:extLst>
          </p:cNvPr>
          <p:cNvGrpSpPr/>
          <p:nvPr/>
        </p:nvGrpSpPr>
        <p:grpSpPr>
          <a:xfrm>
            <a:off x="2460640" y="1496033"/>
            <a:ext cx="3124086" cy="2621737"/>
            <a:chOff x="2460640" y="4559428"/>
            <a:chExt cx="3124086" cy="262173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8D59DD9-C5A7-6FAC-4D59-E487777245E9}"/>
                </a:ext>
              </a:extLst>
            </p:cNvPr>
            <p:cNvGrpSpPr/>
            <p:nvPr/>
          </p:nvGrpSpPr>
          <p:grpSpPr>
            <a:xfrm>
              <a:off x="3204242" y="4559428"/>
              <a:ext cx="2380484" cy="1997673"/>
              <a:chOff x="3134059" y="2379772"/>
              <a:chExt cx="2380484" cy="1997673"/>
            </a:xfrm>
          </p:grpSpPr>
          <p:sp>
            <p:nvSpPr>
              <p:cNvPr id="59" name="Left Brace 58">
                <a:extLst>
                  <a:ext uri="{FF2B5EF4-FFF2-40B4-BE49-F238E27FC236}">
                    <a16:creationId xmlns:a16="http://schemas.microsoft.com/office/drawing/2014/main" id="{B66397FD-E0D6-E73A-40BC-283FBE90EACD}"/>
                  </a:ext>
                </a:extLst>
              </p:cNvPr>
              <p:cNvSpPr/>
              <p:nvPr/>
            </p:nvSpPr>
            <p:spPr>
              <a:xfrm>
                <a:off x="3134059" y="2379772"/>
                <a:ext cx="556845" cy="1394556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Left Brace 59">
                <a:extLst>
                  <a:ext uri="{FF2B5EF4-FFF2-40B4-BE49-F238E27FC236}">
                    <a16:creationId xmlns:a16="http://schemas.microsoft.com/office/drawing/2014/main" id="{1383D779-04E9-5FCB-71D2-AC8181BDB454}"/>
                  </a:ext>
                </a:extLst>
              </p:cNvPr>
              <p:cNvSpPr/>
              <p:nvPr/>
            </p:nvSpPr>
            <p:spPr>
              <a:xfrm rot="16200000">
                <a:off x="4333122" y="3196024"/>
                <a:ext cx="556845" cy="1805997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12A84F-8A42-630B-0BB0-E7FB44D7EC01}"/>
                </a:ext>
              </a:extLst>
            </p:cNvPr>
            <p:cNvSpPr/>
            <p:nvPr/>
          </p:nvSpPr>
          <p:spPr>
            <a:xfrm>
              <a:off x="2460640" y="4959165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8B9C227-2FB2-201D-1AC0-2626B2BCC3D1}"/>
                </a:ext>
              </a:extLst>
            </p:cNvPr>
            <p:cNvSpPr/>
            <p:nvPr/>
          </p:nvSpPr>
          <p:spPr>
            <a:xfrm>
              <a:off x="4269504" y="6534834"/>
              <a:ext cx="9929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 </a:t>
              </a:r>
              <a:endParaRPr lang="en-US" sz="36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D2715F-D37E-CE30-0A51-AD829352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7" y="199301"/>
            <a:ext cx="1202400" cy="1201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D3FB4A-5F5F-B811-FA17-4BDB9A8E716E}"/>
              </a:ext>
            </a:extLst>
          </p:cNvPr>
          <p:cNvSpPr/>
          <p:nvPr/>
        </p:nvSpPr>
        <p:spPr>
          <a:xfrm>
            <a:off x="4675714" y="5932767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9D0F82-BE42-0284-8F1A-EA5B843DCC56}"/>
                  </a:ext>
                </a:extLst>
              </p:cNvPr>
              <p:cNvSpPr/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 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9D0F82-BE42-0284-8F1A-EA5B843DC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52" y="4516568"/>
                <a:ext cx="4868306" cy="1077218"/>
              </a:xfrm>
              <a:prstGeom prst="rect">
                <a:avLst/>
              </a:prstGeom>
              <a:blipFill>
                <a:blip r:embed="rId6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71613-D20C-9B4D-9A50-E22E8364F966}"/>
                  </a:ext>
                </a:extLst>
              </p:cNvPr>
              <p:cNvSpPr/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 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3200" dirty="0">
                    <a:latin typeface="+mj-lt"/>
                    <a:ea typeface="Cambria Math" panose="02040503050406030204" pitchFamily="18" charset="0"/>
                  </a:rPr>
                  <a:t>___</a:t>
                </a:r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71613-D20C-9B4D-9A50-E22E8364F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04" y="5211469"/>
                <a:ext cx="4868306" cy="1077218"/>
              </a:xfrm>
              <a:prstGeom prst="rect">
                <a:avLst/>
              </a:prstGeom>
              <a:blipFill>
                <a:blip r:embed="rId7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6F04842-A83C-067F-9934-7EF343ACB481}"/>
              </a:ext>
            </a:extLst>
          </p:cNvPr>
          <p:cNvSpPr/>
          <p:nvPr/>
        </p:nvSpPr>
        <p:spPr>
          <a:xfrm>
            <a:off x="5186312" y="445835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EB12-8EE6-426F-F8C5-EAB17CE74682}"/>
              </a:ext>
            </a:extLst>
          </p:cNvPr>
          <p:cNvSpPr/>
          <p:nvPr/>
        </p:nvSpPr>
        <p:spPr>
          <a:xfrm>
            <a:off x="6303241" y="4449980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FADFDF-EAA1-638B-F29D-A51E1D8F8147}"/>
              </a:ext>
            </a:extLst>
          </p:cNvPr>
          <p:cNvSpPr/>
          <p:nvPr/>
        </p:nvSpPr>
        <p:spPr>
          <a:xfrm>
            <a:off x="4689837" y="5162899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FA498-3609-D09E-7E52-E573BA859093}"/>
              </a:ext>
            </a:extLst>
          </p:cNvPr>
          <p:cNvSpPr/>
          <p:nvPr/>
        </p:nvSpPr>
        <p:spPr>
          <a:xfrm>
            <a:off x="5365696" y="5170335"/>
            <a:ext cx="992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 </a:t>
            </a:r>
            <a:endParaRPr lang="en-US" sz="36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AA17CA8-E0FF-449E-1829-0FB27BD59921}"/>
                  </a:ext>
                </a:extLst>
              </p:cNvPr>
              <p:cNvSpPr/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___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AA17CA8-E0FF-449E-1829-0FB27BD59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97" y="6016047"/>
                <a:ext cx="2390580" cy="1077218"/>
              </a:xfrm>
              <a:prstGeom prst="rect">
                <a:avLst/>
              </a:prstGeom>
              <a:blipFill>
                <a:blip r:embed="rId8"/>
                <a:stretch>
                  <a:fillRect l="-2041" t="-6780" r="-1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3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309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13056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0099F-4171-9564-69AD-A45341AC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B37ACF07-8DE8-6E7C-7C20-0B61A6B5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/>
              <p:nvPr/>
            </p:nvSpPr>
            <p:spPr>
              <a:xfrm>
                <a:off x="1187250" y="4541171"/>
                <a:ext cx="710047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4      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     4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074FBD9-2E6D-C956-0A97-CB5F115F9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50" y="4541171"/>
                <a:ext cx="7100479" cy="1323439"/>
              </a:xfrm>
              <a:prstGeom prst="rect">
                <a:avLst/>
              </a:prstGeom>
              <a:blipFill>
                <a:blip r:embed="rId3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3702B08-5066-1C76-7695-D0E896E7C195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453E5-E1D5-ABE5-2DE4-9A62ECD6F2E3}"/>
              </a:ext>
            </a:extLst>
          </p:cNvPr>
          <p:cNvSpPr/>
          <p:nvPr/>
        </p:nvSpPr>
        <p:spPr>
          <a:xfrm>
            <a:off x="1455040" y="9017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610C898-926C-5174-0AF3-266B56D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FDCA40F1-4070-C5E7-EEB8-55C1052DA1A8}"/>
              </a:ext>
            </a:extLst>
          </p:cNvPr>
          <p:cNvGrpSpPr/>
          <p:nvPr/>
        </p:nvGrpSpPr>
        <p:grpSpPr>
          <a:xfrm>
            <a:off x="4833761" y="2089202"/>
            <a:ext cx="2418207" cy="1553108"/>
            <a:chOff x="5048459" y="2395846"/>
            <a:chExt cx="2418207" cy="15531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6FE343-1BD9-1FD5-C005-4F600DFA4A17}"/>
                </a:ext>
              </a:extLst>
            </p:cNvPr>
            <p:cNvGrpSpPr/>
            <p:nvPr/>
          </p:nvGrpSpPr>
          <p:grpSpPr>
            <a:xfrm>
              <a:off x="5048459" y="2395846"/>
              <a:ext cx="2418207" cy="1159902"/>
              <a:chOff x="5074585" y="2848696"/>
              <a:chExt cx="2418207" cy="115990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DC10254-4334-B229-2C5A-32993E9199F1}"/>
                  </a:ext>
                </a:extLst>
              </p:cNvPr>
              <p:cNvGrpSpPr/>
              <p:nvPr/>
            </p:nvGrpSpPr>
            <p:grpSpPr>
              <a:xfrm rot="5400000">
                <a:off x="5910112" y="2425918"/>
                <a:ext cx="1159902" cy="2005458"/>
                <a:chOff x="2526511" y="1920327"/>
                <a:chExt cx="1159902" cy="2005458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ADD7651-94EA-9F08-CB6D-37DAC0F8C3EE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16B2455-C09C-7223-FFE3-2DC64817ABE7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A36D5E8D-726F-FF3F-FE05-ED7E8154AB01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DAB28D2-0EF9-210B-7615-C5CEA96E6C46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EB5B3848-9B74-95C3-E6CF-F7209749A7B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CC6EEB3C-92EC-6A06-B5A7-F6482D0792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AA854DE8-40C4-DE4E-E97C-8A121812FA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FF245603-79BA-17E8-6E43-D295BC76BE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4096B2FB-096B-B701-CEFC-504B366EAE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4541E6B5-9547-FC33-2B71-72ACF25037A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62A358C7-451A-63DA-E4EB-03F0C81AF5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10A23AB0-7971-F10C-B150-DA8C1206D6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10CC4D0-56BF-708E-8137-2E0197AFB13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05A5D262-4A96-5B9C-7789-96A32E4778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57F457D1-7A50-B117-2FE0-3266750F23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550FB697-CC32-921B-84BC-905A3D39DCC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55AE993-601C-2981-8A6D-EFACC5BC2220}"/>
                  </a:ext>
                </a:extLst>
              </p:cNvPr>
              <p:cNvGrpSpPr/>
              <p:nvPr/>
            </p:nvGrpSpPr>
            <p:grpSpPr>
              <a:xfrm rot="16200000">
                <a:off x="4675719" y="3247563"/>
                <a:ext cx="1157732" cy="360000"/>
                <a:chOff x="4763393" y="2017440"/>
                <a:chExt cx="1157732" cy="360000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CE247BD-4B7C-C9B4-525F-667C0EFD1340}"/>
                    </a:ext>
                  </a:extLst>
                </p:cNvPr>
                <p:cNvSpPr/>
                <p:nvPr/>
              </p:nvSpPr>
              <p:spPr>
                <a:xfrm rot="7833128">
                  <a:off x="5561125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BB961CE-D5E2-EBE2-1290-AA4D09FE6686}"/>
                    </a:ext>
                  </a:extLst>
                </p:cNvPr>
                <p:cNvSpPr/>
                <p:nvPr/>
              </p:nvSpPr>
              <p:spPr>
                <a:xfrm rot="7833128">
                  <a:off x="5159510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3F2D68C-F21F-51D5-ABF0-6D193E420024}"/>
                    </a:ext>
                  </a:extLst>
                </p:cNvPr>
                <p:cNvSpPr/>
                <p:nvPr/>
              </p:nvSpPr>
              <p:spPr>
                <a:xfrm rot="7833128">
                  <a:off x="4763393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DA397D-8F7B-A235-EAC3-5D6CF182DDAE}"/>
                </a:ext>
              </a:extLst>
            </p:cNvPr>
            <p:cNvGrpSpPr/>
            <p:nvPr/>
          </p:nvGrpSpPr>
          <p:grpSpPr>
            <a:xfrm>
              <a:off x="5048459" y="2789052"/>
              <a:ext cx="2418207" cy="1159902"/>
              <a:chOff x="5074585" y="2848696"/>
              <a:chExt cx="2418207" cy="11599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0218EF5-219A-3BC7-87A0-E16D290EDD89}"/>
                  </a:ext>
                </a:extLst>
              </p:cNvPr>
              <p:cNvGrpSpPr/>
              <p:nvPr/>
            </p:nvGrpSpPr>
            <p:grpSpPr>
              <a:xfrm rot="5400000">
                <a:off x="5910112" y="2425918"/>
                <a:ext cx="1159902" cy="2005458"/>
                <a:chOff x="2526511" y="1920327"/>
                <a:chExt cx="1159902" cy="2005458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379A1F2-881B-E959-83B8-577227801392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6D1EEE46-DDC7-2A69-78C6-053D99B6C168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74341FD9-9BD4-6790-0040-FF441D7FD769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FE3A855-14EB-9369-8431-1922DE913725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EF8E5605-4E13-E855-1B61-437F0242FA2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56D6E45C-FB8B-BF88-9319-B4FECA5817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CEB6331F-01AF-FB1F-8F41-21CA8F506E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50A6C26-3028-92F9-49BC-A2DE5A5244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7D0B4FED-F783-3452-1673-0C4C5A5BE6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9595DDA1-8AC7-AF0F-DEC1-12B3F6610DD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6A1D812C-4418-BE97-CFA4-A8CF5BA3C0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ED79347F-61A3-B8C9-88F9-5FB27D54D8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093FFAA5-779A-C062-DA1B-8D9D88A119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53AAADC0-A6E7-13E6-A2F5-9654FCF571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B5C25E62-A1E8-F1E2-EF6A-FE1F1ECFD8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2F72CF28-D1FA-FE60-6169-B518624D4E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D9CAAE2-8158-488D-FAA2-5F58620CE378}"/>
                  </a:ext>
                </a:extLst>
              </p:cNvPr>
              <p:cNvGrpSpPr/>
              <p:nvPr/>
            </p:nvGrpSpPr>
            <p:grpSpPr>
              <a:xfrm rot="16200000">
                <a:off x="4675719" y="3247563"/>
                <a:ext cx="1157732" cy="360000"/>
                <a:chOff x="4763393" y="2017440"/>
                <a:chExt cx="1157732" cy="3600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8D80FAA-598E-4600-B43D-862910122D1E}"/>
                    </a:ext>
                  </a:extLst>
                </p:cNvPr>
                <p:cNvSpPr/>
                <p:nvPr/>
              </p:nvSpPr>
              <p:spPr>
                <a:xfrm rot="7833128">
                  <a:off x="5561125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31224BD-4F4F-EC70-F4FA-BDE55FB264C7}"/>
                    </a:ext>
                  </a:extLst>
                </p:cNvPr>
                <p:cNvSpPr/>
                <p:nvPr/>
              </p:nvSpPr>
              <p:spPr>
                <a:xfrm rot="7833128">
                  <a:off x="5159510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3EAD8C7-322F-5A47-BD3C-9246353B1903}"/>
                    </a:ext>
                  </a:extLst>
                </p:cNvPr>
                <p:cNvSpPr/>
                <p:nvPr/>
              </p:nvSpPr>
              <p:spPr>
                <a:xfrm rot="7833128">
                  <a:off x="4763393" y="201744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FA0CB8-5FC0-6A1C-FABF-ADE9720BD787}"/>
              </a:ext>
            </a:extLst>
          </p:cNvPr>
          <p:cNvGrpSpPr/>
          <p:nvPr/>
        </p:nvGrpSpPr>
        <p:grpSpPr>
          <a:xfrm>
            <a:off x="2143399" y="1652785"/>
            <a:ext cx="1556725" cy="2418724"/>
            <a:chOff x="2474258" y="1507061"/>
            <a:chExt cx="1556725" cy="241872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F3C4A0-92C5-DDA1-F9DE-5C291AD34451}"/>
                </a:ext>
              </a:extLst>
            </p:cNvPr>
            <p:cNvGrpSpPr/>
            <p:nvPr/>
          </p:nvGrpSpPr>
          <p:grpSpPr>
            <a:xfrm>
              <a:off x="2474258" y="1509385"/>
              <a:ext cx="1160608" cy="2416400"/>
              <a:chOff x="2526511" y="1509385"/>
              <a:chExt cx="1160608" cy="2416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BF3F68-F941-FE4A-D869-083BDB97A72B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A51047-FDB1-798C-A0EE-88F88AF9B605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7C9DE19-725C-AA07-CF25-4D97EAAFE680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07FD51F-F6C4-36A3-80FE-7E56BFD9C22F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6F52FD-2ADC-B4BC-6C1E-EB665EB35D14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7C54C70-A772-0C7B-2E90-450D888DF488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375DC65-CECA-31A0-38E8-39950CC7836F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DDBEFD-89F8-E9B4-06B6-15AA550F4B40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BC272EA-0D80-B64A-1C54-2C8A3B22F044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F270306-5ACC-2908-F3E8-ACA09E593557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A6CF5F5-BCC2-4B48-3508-8CD34F5BA405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7B6E0BE-F5A4-1267-FA9E-FA715253CEA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43BB7B5-F7B2-0B7A-9CB5-25BCD148998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128F642-A82C-DC00-F8F2-7F9B5EE8975F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B5DE756-60A9-5079-B0A2-CF490A2A6933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7007B85-15BE-4EC2-E83D-1AC5232F6FD3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977C0FE-6ADD-65EC-DD84-4E1302737190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B4B5B61A-B38E-187C-A78B-26CA05D043C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CBEA3D8-82CF-3282-40EF-32AC7FFE6807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8D71F12-EF76-D0B8-7FB4-4F6DA258C08E}"/>
                </a:ext>
              </a:extLst>
            </p:cNvPr>
            <p:cNvGrpSpPr/>
            <p:nvPr/>
          </p:nvGrpSpPr>
          <p:grpSpPr>
            <a:xfrm>
              <a:off x="2870375" y="1507061"/>
              <a:ext cx="1160608" cy="2416400"/>
              <a:chOff x="2526511" y="1509385"/>
              <a:chExt cx="1160608" cy="24164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F345B56-216E-ABCD-F08D-188A312F9B09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C02BC0B-96D8-8A84-5529-B9838B076EFE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0842459-9F82-F708-FEDC-FDF0941E116C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3A3CE8C-EDFA-7D11-1B06-54BDE47ECC12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6205F2A-A5CC-62E0-DDA0-B723E7FAC0F8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9645C0C-F312-64EF-30B4-36F2B26EE1BB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4A3AD45B-A1FA-68F4-2C82-87216421A405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9261FB7B-52D9-2D33-CF66-6E8B44E4501A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8557871E-C5A6-D9FF-899F-3DE88D1718DC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84ED537-6FD2-8782-E16D-610903CF00F9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F126268-783B-1B81-FD2A-937E6E3826FC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59BE1CE-18BD-4A05-390C-1341B88455D9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3A8DD88E-2960-7EDF-A81C-A4A27830CC2C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8F828D1-68CA-FC30-9142-C43A595C9DE1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C8E8B51C-F941-8F95-972A-841561EB83D0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EF8FF578-5414-F021-8FC2-41A65F63A1D8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67FE1C0-5E00-964A-532A-877BC827002D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8110E17-F765-59F2-CEA6-9A3138EFAA93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6FF2F71-BF3A-9374-56CA-FD683D7DED2F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064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25434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8698 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6 x 4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2722521" y="2654028"/>
            <a:ext cx="5250551" cy="175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2731596" y="2160171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2641286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3821859" y="2657851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002432" y="2657851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6291934" y="2657851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3156392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4366640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5576887" y="1703835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775063" y="5911020"/>
            <a:ext cx="74852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3984393" y="2160171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5248240" y="2157854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80" y="1667792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64" y="4121471"/>
            <a:ext cx="1600153" cy="1600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1CB10-C212-4633-1491-3B83BEFB323A}"/>
              </a:ext>
            </a:extLst>
          </p:cNvPr>
          <p:cNvSpPr txBox="1"/>
          <p:nvPr/>
        </p:nvSpPr>
        <p:spPr>
          <a:xfrm>
            <a:off x="7656341" y="2654028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9F1F0-A0BC-9F70-36FB-9229F10DE404}"/>
              </a:ext>
            </a:extLst>
          </p:cNvPr>
          <p:cNvSpPr txBox="1"/>
          <p:nvPr/>
        </p:nvSpPr>
        <p:spPr>
          <a:xfrm>
            <a:off x="6941294" y="1700012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A6120F0-CE49-2418-A12B-E83EDFDFE008}"/>
              </a:ext>
            </a:extLst>
          </p:cNvPr>
          <p:cNvSpPr/>
          <p:nvPr/>
        </p:nvSpPr>
        <p:spPr>
          <a:xfrm flipH="1">
            <a:off x="6612647" y="2154031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3981D-415E-BED1-346E-E4EEA4A006FE}"/>
              </a:ext>
            </a:extLst>
          </p:cNvPr>
          <p:cNvSpPr/>
          <p:nvPr/>
        </p:nvSpPr>
        <p:spPr>
          <a:xfrm>
            <a:off x="3030822" y="4455442"/>
            <a:ext cx="564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6F7B0D-A421-BCD7-5CE4-D42FB8DBA596}"/>
              </a:ext>
            </a:extLst>
          </p:cNvPr>
          <p:cNvGrpSpPr/>
          <p:nvPr/>
        </p:nvGrpSpPr>
        <p:grpSpPr>
          <a:xfrm>
            <a:off x="3865615" y="4455442"/>
            <a:ext cx="1762045" cy="400110"/>
            <a:chOff x="1893312" y="2870438"/>
            <a:chExt cx="1762045" cy="40011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323742-13D2-D454-7117-B7847EC9BE53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1A916E-C176-F52C-6DE7-52F516B0DD74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58FD23-F639-86BD-74D2-D9C89C521D17}"/>
              </a:ext>
            </a:extLst>
          </p:cNvPr>
          <p:cNvGrpSpPr/>
          <p:nvPr/>
        </p:nvGrpSpPr>
        <p:grpSpPr>
          <a:xfrm>
            <a:off x="6527757" y="4455442"/>
            <a:ext cx="1762045" cy="400110"/>
            <a:chOff x="1893312" y="2870438"/>
            <a:chExt cx="1762045" cy="40011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0282562-5446-06A2-8E2B-DD2D73BF41A1}"/>
                </a:ext>
              </a:extLst>
            </p:cNvPr>
            <p:cNvCxnSpPr/>
            <p:nvPr/>
          </p:nvCxnSpPr>
          <p:spPr>
            <a:xfrm>
              <a:off x="1893312" y="3244928"/>
              <a:ext cx="1012098" cy="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8CBC8C-497A-60B1-2B1E-E4F18513F1BE}"/>
                </a:ext>
              </a:extLst>
            </p:cNvPr>
            <p:cNvSpPr txBox="1"/>
            <p:nvPr/>
          </p:nvSpPr>
          <p:spPr>
            <a:xfrm>
              <a:off x="1917997" y="2870438"/>
              <a:ext cx="1737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double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5B39E-5B66-C384-8B1A-C8A2FE30FCDC}"/>
              </a:ext>
            </a:extLst>
          </p:cNvPr>
          <p:cNvSpPr/>
          <p:nvPr/>
        </p:nvSpPr>
        <p:spPr>
          <a:xfrm>
            <a:off x="5370595" y="445544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DDBE9-9EA0-0F64-C89D-678F1F904083}"/>
              </a:ext>
            </a:extLst>
          </p:cNvPr>
          <p:cNvSpPr/>
          <p:nvPr/>
        </p:nvSpPr>
        <p:spPr>
          <a:xfrm>
            <a:off x="7868004" y="4455442"/>
            <a:ext cx="63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541205" y="1501245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6s, four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21271" y="3718735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use the double, then double again strategy.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×4 table.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5A615-650B-E53B-FECE-054D8F67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1956748"/>
            <a:ext cx="8086725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C56D2-B45A-BBED-8BFF-95F457378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193" y="3429000"/>
            <a:ext cx="43719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9A7077-A44C-7320-AE0C-9EA6EDA4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3838265"/>
            <a:ext cx="1710812" cy="188094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1D7FCE-83C9-58C7-9135-D418E5B95B28}"/>
              </a:ext>
            </a:extLst>
          </p:cNvPr>
          <p:cNvSpPr/>
          <p:nvPr/>
        </p:nvSpPr>
        <p:spPr>
          <a:xfrm>
            <a:off x="1848461" y="371618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651483" y="156690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×4 facts can be tricky, so it is best to learn them off by heart.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DD24C7-0A86-177C-A6ED-F7A6D6C6A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373079"/>
              </p:ext>
            </p:extLst>
          </p:nvPr>
        </p:nvGraphicFramePr>
        <p:xfrm>
          <a:off x="575186" y="2381561"/>
          <a:ext cx="8077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077072" imgH="638331" progId="Excel.Sheet.12">
                  <p:embed/>
                </p:oleObj>
              </mc:Choice>
              <mc:Fallback>
                <p:oleObj name="Worksheet" r:id="rId5" imgW="8077072" imgH="6383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186" y="2381561"/>
                        <a:ext cx="80772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BFF7E08-83B7-958B-103F-CA8B8953D0A8}"/>
              </a:ext>
            </a:extLst>
          </p:cNvPr>
          <p:cNvSpPr/>
          <p:nvPr/>
        </p:nvSpPr>
        <p:spPr>
          <a:xfrm>
            <a:off x="2014936" y="3994943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984</TotalTime>
  <Words>337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Comic Sans MS</vt:lpstr>
      <vt:lpstr>KG Primary Penmanship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2026-01-20T14:58:36Z</dcterms:modified>
  <cp:category/>
</cp:coreProperties>
</file>