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8" r:id="rId3"/>
    <p:sldId id="286" r:id="rId4"/>
    <p:sldId id="287" r:id="rId5"/>
    <p:sldId id="279" r:id="rId6"/>
    <p:sldId id="291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D998-7934-E857-3408-EB004344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2B285-F7B1-9B3A-FE70-481F05ECB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F9B16-C70F-E13B-67B6-CCABF6367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1814-59C9-000A-8FF8-B7AF150E5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5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70E6-F740-4A29-BD84-0EA813DA07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956590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 Strategies for the x 11 Tables</a:t>
            </a:r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950" y="2013926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44685" y="641207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4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31A3A-B7CC-B4A0-2F56-3F3ADA6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47CFFE1-5BD5-EF9B-F14F-CED049D0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2ED14301-95A9-ED46-3F56-7E159719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" y="1561930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BB1DE-EBC1-DFE1-26A0-6ED5B790A37D}"/>
              </a:ext>
            </a:extLst>
          </p:cNvPr>
          <p:cNvGrpSpPr/>
          <p:nvPr/>
        </p:nvGrpSpPr>
        <p:grpSpPr>
          <a:xfrm>
            <a:off x="2056857" y="55915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DA05ED-ECE5-CB47-0644-4E83891706D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378"/>
                <a:gd name="adj2" fmla="val 343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F0B8BA-81DE-BB7D-B783-7FE535BEC34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I have 33 red counters. I have arranged them in an array as 3 × 11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CAAF164-C005-9F6D-3426-CDF7519E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375482-4F1F-A30F-D00D-1D5D458FDF41}"/>
              </a:ext>
            </a:extLst>
          </p:cNvPr>
          <p:cNvGrpSpPr/>
          <p:nvPr/>
        </p:nvGrpSpPr>
        <p:grpSpPr>
          <a:xfrm>
            <a:off x="2007164" y="487916"/>
            <a:ext cx="7055521" cy="2385984"/>
            <a:chOff x="4099524" y="-441855"/>
            <a:chExt cx="5298430" cy="1284279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FDF0B6A4-E1FA-C87B-95B6-A194D65E6E4B}"/>
                </a:ext>
              </a:extLst>
            </p:cNvPr>
            <p:cNvSpPr/>
            <p:nvPr/>
          </p:nvSpPr>
          <p:spPr>
            <a:xfrm>
              <a:off x="4099524" y="-441855"/>
              <a:ext cx="5298430" cy="1284279"/>
            </a:xfrm>
            <a:prstGeom prst="wedgeRoundRectCallout">
              <a:avLst>
                <a:gd name="adj1" fmla="val -66836"/>
                <a:gd name="adj2" fmla="val 1921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BA98BB0-1433-0DFC-FF72-8834DF78720F}"/>
                </a:ext>
              </a:extLst>
            </p:cNvPr>
            <p:cNvSpPr txBox="1"/>
            <p:nvPr/>
          </p:nvSpPr>
          <p:spPr>
            <a:xfrm>
              <a:off x="4423854" y="-296223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The </a:t>
              </a:r>
              <a:r>
                <a:rPr lang="en-US" sz="2800" b="1" dirty="0"/>
                <a:t>distributive strategy</a:t>
              </a:r>
              <a:r>
                <a:rPr lang="en-US" sz="2800" dirty="0"/>
                <a:t> allows me to </a:t>
              </a:r>
              <a:r>
                <a:rPr lang="en-US" sz="2800" b="1" dirty="0"/>
                <a:t>partition</a:t>
              </a:r>
              <a:r>
                <a:rPr lang="en-US" sz="2800" dirty="0"/>
                <a:t> the 11 into different parts, </a:t>
              </a:r>
              <a:r>
                <a:rPr lang="en-US" sz="2800" b="1" dirty="0"/>
                <a:t>distribute </a:t>
              </a:r>
              <a:r>
                <a:rPr lang="en-US" sz="2800" dirty="0"/>
                <a:t>the 3 groups across each part, and then </a:t>
              </a:r>
              <a:r>
                <a:rPr lang="en-US" sz="2800" b="1" dirty="0"/>
                <a:t>recombine</a:t>
              </a:r>
              <a:r>
                <a:rPr lang="en-US" sz="2800" dirty="0"/>
                <a:t> the answers.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D0F6350-56AB-DE68-7A06-5EED8DF060E0}"/>
              </a:ext>
            </a:extLst>
          </p:cNvPr>
          <p:cNvGrpSpPr/>
          <p:nvPr/>
        </p:nvGrpSpPr>
        <p:grpSpPr>
          <a:xfrm>
            <a:off x="1709933" y="178460"/>
            <a:ext cx="7394737" cy="2932070"/>
            <a:chOff x="4022034" y="-194862"/>
            <a:chExt cx="4855967" cy="1578215"/>
          </a:xfrm>
        </p:grpSpPr>
        <p:sp>
          <p:nvSpPr>
            <p:cNvPr id="115" name="Speech Bubble: Rectangle with Corners Rounded 114">
              <a:extLst>
                <a:ext uri="{FF2B5EF4-FFF2-40B4-BE49-F238E27FC236}">
                  <a16:creationId xmlns:a16="http://schemas.microsoft.com/office/drawing/2014/main" id="{351E3639-BA0A-9870-5FA6-F78F1E0ED12B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2617"/>
                <a:gd name="adj2" fmla="val 1705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892B47-A688-EFAE-A911-1C48D1BCF1A7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44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For example: I can partition </a:t>
              </a:r>
              <a:r>
                <a:rPr lang="en-US" sz="2800" b="1" dirty="0"/>
                <a:t>11</a:t>
              </a:r>
              <a:r>
                <a:rPr lang="en-US" sz="2800" dirty="0"/>
                <a:t> into </a:t>
              </a:r>
              <a:r>
                <a:rPr lang="en-US" sz="2800" b="1" dirty="0"/>
                <a:t>10</a:t>
              </a:r>
              <a:r>
                <a:rPr lang="en-US" sz="2800" dirty="0"/>
                <a:t> and </a:t>
              </a:r>
              <a:r>
                <a:rPr lang="en-US" sz="2800" b="1" dirty="0"/>
                <a:t>1</a:t>
              </a:r>
              <a:r>
                <a:rPr lang="en-US" sz="2800" dirty="0"/>
                <a:t>, then distribute the </a:t>
              </a:r>
              <a:r>
                <a:rPr lang="en-US" sz="2800" b="1" dirty="0"/>
                <a:t>3 groups </a:t>
              </a:r>
              <a:r>
                <a:rPr lang="en-US" sz="2800" dirty="0"/>
                <a:t>across each part.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b="1" dirty="0"/>
                <a:t>3 x 11   =     (3 x 10)   +   (3 x 1)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/>
              <a:r>
                <a:rPr lang="en-US" sz="2800" dirty="0"/>
                <a:t>33      =           30       +        3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B672CBE-7CFB-012E-E2CF-B1AEFD1F6596}"/>
              </a:ext>
            </a:extLst>
          </p:cNvPr>
          <p:cNvGrpSpPr/>
          <p:nvPr/>
        </p:nvGrpSpPr>
        <p:grpSpPr>
          <a:xfrm>
            <a:off x="1038482" y="3507924"/>
            <a:ext cx="6954396" cy="2677417"/>
            <a:chOff x="1783270" y="2988078"/>
            <a:chExt cx="6954396" cy="267741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8E122A-0624-B0DB-5FC4-A1F22EB814C5}"/>
                </a:ext>
              </a:extLst>
            </p:cNvPr>
            <p:cNvSpPr txBox="1"/>
            <p:nvPr/>
          </p:nvSpPr>
          <p:spPr>
            <a:xfrm>
              <a:off x="1783270" y="3414109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1F6BAD4-B8F2-6BE0-19E0-90945C2CC493}"/>
                </a:ext>
              </a:extLst>
            </p:cNvPr>
            <p:cNvGrpSpPr/>
            <p:nvPr/>
          </p:nvGrpSpPr>
          <p:grpSpPr>
            <a:xfrm>
              <a:off x="2863651" y="2988078"/>
              <a:ext cx="5874015" cy="2677417"/>
              <a:chOff x="2863651" y="2988078"/>
              <a:chExt cx="5874015" cy="2677417"/>
            </a:xfrm>
          </p:grpSpPr>
          <p:sp>
            <p:nvSpPr>
              <p:cNvPr id="120" name="Left Brace 119">
                <a:extLst>
                  <a:ext uri="{FF2B5EF4-FFF2-40B4-BE49-F238E27FC236}">
                    <a16:creationId xmlns:a16="http://schemas.microsoft.com/office/drawing/2014/main" id="{57024321-850A-4AC6-441E-4E11123ECA3F}"/>
                  </a:ext>
                </a:extLst>
              </p:cNvPr>
              <p:cNvSpPr/>
              <p:nvPr/>
            </p:nvSpPr>
            <p:spPr>
              <a:xfrm>
                <a:off x="2863651" y="2988078"/>
                <a:ext cx="433577" cy="151293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DD603FB-29E0-EE9F-73EF-E567E72485D7}"/>
                  </a:ext>
                </a:extLst>
              </p:cNvPr>
              <p:cNvSpPr txBox="1"/>
              <p:nvPr/>
            </p:nvSpPr>
            <p:spPr>
              <a:xfrm>
                <a:off x="5164884" y="4896054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11</a:t>
                </a:r>
              </a:p>
            </p:txBody>
          </p:sp>
          <p:sp>
            <p:nvSpPr>
              <p:cNvPr id="122" name="Left Brace 121">
                <a:extLst>
                  <a:ext uri="{FF2B5EF4-FFF2-40B4-BE49-F238E27FC236}">
                    <a16:creationId xmlns:a16="http://schemas.microsoft.com/office/drawing/2014/main" id="{29AB7E60-A5F7-1808-4244-72DD4AED49DD}"/>
                  </a:ext>
                </a:extLst>
              </p:cNvPr>
              <p:cNvSpPr/>
              <p:nvPr/>
            </p:nvSpPr>
            <p:spPr>
              <a:xfrm rot="16200000">
                <a:off x="5791665" y="2023630"/>
                <a:ext cx="433577" cy="5458424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F3A19D8E-A97C-03D4-08B1-9B9B7CCB4D19}"/>
                  </a:ext>
                </a:extLst>
              </p:cNvPr>
              <p:cNvGrpSpPr/>
              <p:nvPr/>
            </p:nvGrpSpPr>
            <p:grpSpPr>
              <a:xfrm>
                <a:off x="3297228" y="3096011"/>
                <a:ext cx="5440438" cy="1293638"/>
                <a:chOff x="3297228" y="3096011"/>
                <a:chExt cx="5440438" cy="1293638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957C72D-5D16-695B-9712-F7652384E005}"/>
                    </a:ext>
                  </a:extLst>
                </p:cNvPr>
                <p:cNvGrpSpPr/>
                <p:nvPr/>
              </p:nvGrpSpPr>
              <p:grpSpPr>
                <a:xfrm>
                  <a:off x="3297228" y="3096011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2A9EBD1-E8EF-2CE9-39D4-C2A4C4781F14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315" name="Group 314">
                      <a:extLst>
                        <a:ext uri="{FF2B5EF4-FFF2-40B4-BE49-F238E27FC236}">
                          <a16:creationId xmlns:a16="http://schemas.microsoft.com/office/drawing/2014/main" id="{6E69EDFE-1F0C-2D8C-8723-2A7197665F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7" name="Oval 326">
                        <a:extLst>
                          <a:ext uri="{FF2B5EF4-FFF2-40B4-BE49-F238E27FC236}">
                            <a16:creationId xmlns:a16="http://schemas.microsoft.com/office/drawing/2014/main" id="{CACA9A6F-A6DD-46E9-CD69-B37ADC3B2B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8" name="Oval 327">
                        <a:extLst>
                          <a:ext uri="{FF2B5EF4-FFF2-40B4-BE49-F238E27FC236}">
                            <a16:creationId xmlns:a16="http://schemas.microsoft.com/office/drawing/2014/main" id="{F24314B2-7070-ED63-45EA-7063891195D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9" name="Oval 328">
                        <a:extLst>
                          <a:ext uri="{FF2B5EF4-FFF2-40B4-BE49-F238E27FC236}">
                            <a16:creationId xmlns:a16="http://schemas.microsoft.com/office/drawing/2014/main" id="{9DCFAD5D-3715-182D-9DE0-DF71DE18D6A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0" name="Oval 329">
                        <a:extLst>
                          <a:ext uri="{FF2B5EF4-FFF2-40B4-BE49-F238E27FC236}">
                            <a16:creationId xmlns:a16="http://schemas.microsoft.com/office/drawing/2014/main" id="{C7F6A529-9EF4-B4AB-3A45-1B207E3CB60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1" name="Oval 330">
                        <a:extLst>
                          <a:ext uri="{FF2B5EF4-FFF2-40B4-BE49-F238E27FC236}">
                            <a16:creationId xmlns:a16="http://schemas.microsoft.com/office/drawing/2014/main" id="{EC0F9E7F-2AE8-6A6E-DB93-FF76AB8732E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2" name="Oval 331">
                        <a:extLst>
                          <a:ext uri="{FF2B5EF4-FFF2-40B4-BE49-F238E27FC236}">
                            <a16:creationId xmlns:a16="http://schemas.microsoft.com/office/drawing/2014/main" id="{942BB3C9-A9D1-71BD-411B-2F01226C2D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3" name="Oval 332">
                        <a:extLst>
                          <a:ext uri="{FF2B5EF4-FFF2-40B4-BE49-F238E27FC236}">
                            <a16:creationId xmlns:a16="http://schemas.microsoft.com/office/drawing/2014/main" id="{854EA09B-BFB5-5DB7-C165-7812A1CF58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6" name="Group 315">
                      <a:extLst>
                        <a:ext uri="{FF2B5EF4-FFF2-40B4-BE49-F238E27FC236}">
                          <a16:creationId xmlns:a16="http://schemas.microsoft.com/office/drawing/2014/main" id="{7D901B46-DBB0-050C-F859-1E07FF8652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20" name="Oval 319">
                        <a:extLst>
                          <a:ext uri="{FF2B5EF4-FFF2-40B4-BE49-F238E27FC236}">
                            <a16:creationId xmlns:a16="http://schemas.microsoft.com/office/drawing/2014/main" id="{39BBC65E-07B0-EAF1-D9AD-C1306776A8F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1" name="Oval 320">
                        <a:extLst>
                          <a:ext uri="{FF2B5EF4-FFF2-40B4-BE49-F238E27FC236}">
                            <a16:creationId xmlns:a16="http://schemas.microsoft.com/office/drawing/2014/main" id="{22EF76B0-E285-E3BC-D20A-4FBCB38CF6A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2" name="Oval 321">
                        <a:extLst>
                          <a:ext uri="{FF2B5EF4-FFF2-40B4-BE49-F238E27FC236}">
                            <a16:creationId xmlns:a16="http://schemas.microsoft.com/office/drawing/2014/main" id="{BA5531F6-B749-6853-69CC-C677289FF4F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3" name="Oval 322">
                        <a:extLst>
                          <a:ext uri="{FF2B5EF4-FFF2-40B4-BE49-F238E27FC236}">
                            <a16:creationId xmlns:a16="http://schemas.microsoft.com/office/drawing/2014/main" id="{CB5E2EAE-F76E-1D34-600D-A877FFE2B62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4" name="Oval 323">
                        <a:extLst>
                          <a:ext uri="{FF2B5EF4-FFF2-40B4-BE49-F238E27FC236}">
                            <a16:creationId xmlns:a16="http://schemas.microsoft.com/office/drawing/2014/main" id="{3C9F0094-2E46-4784-183B-C0A2AC8AEE7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5" name="Oval 324">
                        <a:extLst>
                          <a:ext uri="{FF2B5EF4-FFF2-40B4-BE49-F238E27FC236}">
                            <a16:creationId xmlns:a16="http://schemas.microsoft.com/office/drawing/2014/main" id="{F0F916AE-7E67-E757-F8A6-AD26F16469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6" name="Oval 325">
                        <a:extLst>
                          <a:ext uri="{FF2B5EF4-FFF2-40B4-BE49-F238E27FC236}">
                            <a16:creationId xmlns:a16="http://schemas.microsoft.com/office/drawing/2014/main" id="{7509E77F-9EE0-0F7E-B3DA-1D4B63F3FA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0F980690-6AF7-1FD1-675A-E2A513FC88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18" name="Oval 317">
                        <a:extLst>
                          <a:ext uri="{FF2B5EF4-FFF2-40B4-BE49-F238E27FC236}">
                            <a16:creationId xmlns:a16="http://schemas.microsoft.com/office/drawing/2014/main" id="{649B3040-51B9-9C76-7306-6BF10528439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9" name="Oval 318">
                        <a:extLst>
                          <a:ext uri="{FF2B5EF4-FFF2-40B4-BE49-F238E27FC236}">
                            <a16:creationId xmlns:a16="http://schemas.microsoft.com/office/drawing/2014/main" id="{CB8BBCF1-7789-1E46-2600-D5BCDBC7E5E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CB72BF80-DD04-F448-400B-4B71EBDA84E6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96" name="Group 295">
                      <a:extLst>
                        <a:ext uri="{FF2B5EF4-FFF2-40B4-BE49-F238E27FC236}">
                          <a16:creationId xmlns:a16="http://schemas.microsoft.com/office/drawing/2014/main" id="{01F23843-1BD3-1821-BAA7-C3C9E03CEE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8" name="Oval 307">
                        <a:extLst>
                          <a:ext uri="{FF2B5EF4-FFF2-40B4-BE49-F238E27FC236}">
                            <a16:creationId xmlns:a16="http://schemas.microsoft.com/office/drawing/2014/main" id="{0CEFB959-10C4-65B5-0878-0E53BCE3B9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9" name="Oval 308">
                        <a:extLst>
                          <a:ext uri="{FF2B5EF4-FFF2-40B4-BE49-F238E27FC236}">
                            <a16:creationId xmlns:a16="http://schemas.microsoft.com/office/drawing/2014/main" id="{286D568A-B034-23EA-99A4-E3D536489D0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0" name="Oval 309">
                        <a:extLst>
                          <a:ext uri="{FF2B5EF4-FFF2-40B4-BE49-F238E27FC236}">
                            <a16:creationId xmlns:a16="http://schemas.microsoft.com/office/drawing/2014/main" id="{1272400E-75F1-08F7-208B-F2D62F616CE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1" name="Oval 310">
                        <a:extLst>
                          <a:ext uri="{FF2B5EF4-FFF2-40B4-BE49-F238E27FC236}">
                            <a16:creationId xmlns:a16="http://schemas.microsoft.com/office/drawing/2014/main" id="{4D027790-4585-838D-6D56-51EACFC186A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2" name="Oval 311">
                        <a:extLst>
                          <a:ext uri="{FF2B5EF4-FFF2-40B4-BE49-F238E27FC236}">
                            <a16:creationId xmlns:a16="http://schemas.microsoft.com/office/drawing/2014/main" id="{A405CF93-6545-7882-0591-C6EC2E79A18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3" name="Oval 312">
                        <a:extLst>
                          <a:ext uri="{FF2B5EF4-FFF2-40B4-BE49-F238E27FC236}">
                            <a16:creationId xmlns:a16="http://schemas.microsoft.com/office/drawing/2014/main" id="{E6A10072-DC7B-A327-B5E4-2E2161D79FC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14" name="Oval 313">
                        <a:extLst>
                          <a:ext uri="{FF2B5EF4-FFF2-40B4-BE49-F238E27FC236}">
                            <a16:creationId xmlns:a16="http://schemas.microsoft.com/office/drawing/2014/main" id="{E6C19F9B-84C7-FD46-252E-010768FB49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7" name="Group 296">
                      <a:extLst>
                        <a:ext uri="{FF2B5EF4-FFF2-40B4-BE49-F238E27FC236}">
                          <a16:creationId xmlns:a16="http://schemas.microsoft.com/office/drawing/2014/main" id="{B46BD472-E875-689B-3C0D-2D7A4E9D8D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301" name="Oval 300">
                        <a:extLst>
                          <a:ext uri="{FF2B5EF4-FFF2-40B4-BE49-F238E27FC236}">
                            <a16:creationId xmlns:a16="http://schemas.microsoft.com/office/drawing/2014/main" id="{CF2D2A76-8337-4D14-6408-7A99F3C28BF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2" name="Oval 301">
                        <a:extLst>
                          <a:ext uri="{FF2B5EF4-FFF2-40B4-BE49-F238E27FC236}">
                            <a16:creationId xmlns:a16="http://schemas.microsoft.com/office/drawing/2014/main" id="{8716A81A-2175-D658-0609-0FE41DCDE82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3" name="Oval 302">
                        <a:extLst>
                          <a:ext uri="{FF2B5EF4-FFF2-40B4-BE49-F238E27FC236}">
                            <a16:creationId xmlns:a16="http://schemas.microsoft.com/office/drawing/2014/main" id="{B0149D48-DBB8-4488-BBA1-AC75B45480B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4" name="Oval 303">
                        <a:extLst>
                          <a:ext uri="{FF2B5EF4-FFF2-40B4-BE49-F238E27FC236}">
                            <a16:creationId xmlns:a16="http://schemas.microsoft.com/office/drawing/2014/main" id="{181247AE-674F-12EC-88D0-B916A273EE2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5" name="Oval 304">
                        <a:extLst>
                          <a:ext uri="{FF2B5EF4-FFF2-40B4-BE49-F238E27FC236}">
                            <a16:creationId xmlns:a16="http://schemas.microsoft.com/office/drawing/2014/main" id="{B9488E94-BDB0-1DDB-5780-281408FE1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6" name="Oval 305">
                        <a:extLst>
                          <a:ext uri="{FF2B5EF4-FFF2-40B4-BE49-F238E27FC236}">
                            <a16:creationId xmlns:a16="http://schemas.microsoft.com/office/drawing/2014/main" id="{C69CCFA2-1DF3-119F-B2FB-3640BFB6B3E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7" name="Oval 306">
                        <a:extLst>
                          <a:ext uri="{FF2B5EF4-FFF2-40B4-BE49-F238E27FC236}">
                            <a16:creationId xmlns:a16="http://schemas.microsoft.com/office/drawing/2014/main" id="{A3D7381C-B0FE-BC22-09BA-7A1AC938040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98" name="Group 297">
                      <a:extLst>
                        <a:ext uri="{FF2B5EF4-FFF2-40B4-BE49-F238E27FC236}">
                          <a16:creationId xmlns:a16="http://schemas.microsoft.com/office/drawing/2014/main" id="{9C497426-FC1D-6E6F-5907-17C11AF154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99" name="Oval 298">
                        <a:extLst>
                          <a:ext uri="{FF2B5EF4-FFF2-40B4-BE49-F238E27FC236}">
                            <a16:creationId xmlns:a16="http://schemas.microsoft.com/office/drawing/2014/main" id="{321F0266-7BD0-0237-A486-F5EA5479138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0" name="Oval 299">
                        <a:extLst>
                          <a:ext uri="{FF2B5EF4-FFF2-40B4-BE49-F238E27FC236}">
                            <a16:creationId xmlns:a16="http://schemas.microsoft.com/office/drawing/2014/main" id="{2F0AB4E9-E1E8-E8B9-6202-2F9C49280B8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D84D265A-1363-62EA-6FCA-F368CCCC890C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211" name="Group 210">
                      <a:extLst>
                        <a:ext uri="{FF2B5EF4-FFF2-40B4-BE49-F238E27FC236}">
                          <a16:creationId xmlns:a16="http://schemas.microsoft.com/office/drawing/2014/main" id="{C7C167B7-ACA5-2D9F-4CE8-B743B86D4F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89" name="Oval 288">
                        <a:extLst>
                          <a:ext uri="{FF2B5EF4-FFF2-40B4-BE49-F238E27FC236}">
                            <a16:creationId xmlns:a16="http://schemas.microsoft.com/office/drawing/2014/main" id="{55A3FEA9-E13C-7026-4CFF-24510782DF1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0" name="Oval 289">
                        <a:extLst>
                          <a:ext uri="{FF2B5EF4-FFF2-40B4-BE49-F238E27FC236}">
                            <a16:creationId xmlns:a16="http://schemas.microsoft.com/office/drawing/2014/main" id="{7C0B6771-6424-0E57-710F-C2880044775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1" name="Oval 290">
                        <a:extLst>
                          <a:ext uri="{FF2B5EF4-FFF2-40B4-BE49-F238E27FC236}">
                            <a16:creationId xmlns:a16="http://schemas.microsoft.com/office/drawing/2014/main" id="{1E3C3145-996D-F95B-DCE3-ED8F6F5DC2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2" name="Oval 291">
                        <a:extLst>
                          <a:ext uri="{FF2B5EF4-FFF2-40B4-BE49-F238E27FC236}">
                            <a16:creationId xmlns:a16="http://schemas.microsoft.com/office/drawing/2014/main" id="{776E8C93-91D2-06A3-C234-1C4D20DBFB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3" name="Oval 292">
                        <a:extLst>
                          <a:ext uri="{FF2B5EF4-FFF2-40B4-BE49-F238E27FC236}">
                            <a16:creationId xmlns:a16="http://schemas.microsoft.com/office/drawing/2014/main" id="{6B31CDC0-25A9-452E-9CCE-EDC4B982286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4" name="Oval 293">
                        <a:extLst>
                          <a:ext uri="{FF2B5EF4-FFF2-40B4-BE49-F238E27FC236}">
                            <a16:creationId xmlns:a16="http://schemas.microsoft.com/office/drawing/2014/main" id="{1C1F4D1C-5EA2-D98D-DB7C-A42DA3D73E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5" name="Oval 294">
                        <a:extLst>
                          <a:ext uri="{FF2B5EF4-FFF2-40B4-BE49-F238E27FC236}">
                            <a16:creationId xmlns:a16="http://schemas.microsoft.com/office/drawing/2014/main" id="{7AF59FC7-C2AD-F32A-66C1-48E7A3AEB8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18B3A453-4B62-3B3F-C216-586CE2FFD0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53" name="Oval 252">
                        <a:extLst>
                          <a:ext uri="{FF2B5EF4-FFF2-40B4-BE49-F238E27FC236}">
                            <a16:creationId xmlns:a16="http://schemas.microsoft.com/office/drawing/2014/main" id="{1B7F961B-5798-52C5-19A1-8A117924521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3" name="Oval 282">
                        <a:extLst>
                          <a:ext uri="{FF2B5EF4-FFF2-40B4-BE49-F238E27FC236}">
                            <a16:creationId xmlns:a16="http://schemas.microsoft.com/office/drawing/2014/main" id="{2F05DFE1-9FC8-43C1-1140-AF6EC644EC8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4" name="Oval 283">
                        <a:extLst>
                          <a:ext uri="{FF2B5EF4-FFF2-40B4-BE49-F238E27FC236}">
                            <a16:creationId xmlns:a16="http://schemas.microsoft.com/office/drawing/2014/main" id="{045FFDDB-2FDC-FFAA-F755-2033436FB7F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5" name="Oval 284">
                        <a:extLst>
                          <a:ext uri="{FF2B5EF4-FFF2-40B4-BE49-F238E27FC236}">
                            <a16:creationId xmlns:a16="http://schemas.microsoft.com/office/drawing/2014/main" id="{AE892168-D88A-E600-E6CA-01510D58F0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6" name="Oval 285">
                        <a:extLst>
                          <a:ext uri="{FF2B5EF4-FFF2-40B4-BE49-F238E27FC236}">
                            <a16:creationId xmlns:a16="http://schemas.microsoft.com/office/drawing/2014/main" id="{7A1EA7D5-F572-32FD-390A-7FF890EF62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7" name="Oval 286">
                        <a:extLst>
                          <a:ext uri="{FF2B5EF4-FFF2-40B4-BE49-F238E27FC236}">
                            <a16:creationId xmlns:a16="http://schemas.microsoft.com/office/drawing/2014/main" id="{9F9B0E04-8E99-5C7C-E220-FD2944BDD4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8" name="Oval 287">
                        <a:extLst>
                          <a:ext uri="{FF2B5EF4-FFF2-40B4-BE49-F238E27FC236}">
                            <a16:creationId xmlns:a16="http://schemas.microsoft.com/office/drawing/2014/main" id="{FCAE3845-C3B4-87D7-9F34-95379FBB991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31" name="Group 230">
                      <a:extLst>
                        <a:ext uri="{FF2B5EF4-FFF2-40B4-BE49-F238E27FC236}">
                          <a16:creationId xmlns:a16="http://schemas.microsoft.com/office/drawing/2014/main" id="{0741B071-6681-159E-5652-B373CB27A9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713C2475-06B4-E60B-E71A-AF954B16751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51" name="Oval 250">
                        <a:extLst>
                          <a:ext uri="{FF2B5EF4-FFF2-40B4-BE49-F238E27FC236}">
                            <a16:creationId xmlns:a16="http://schemas.microsoft.com/office/drawing/2014/main" id="{4F8CDDF2-68D8-B72A-A444-A895255AD5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43A4F503-4C68-E307-4CC7-C041F4E17AD2}"/>
                    </a:ext>
                  </a:extLst>
                </p:cNvPr>
                <p:cNvGrpSpPr/>
                <p:nvPr/>
              </p:nvGrpSpPr>
              <p:grpSpPr>
                <a:xfrm>
                  <a:off x="5329666" y="3098473"/>
                  <a:ext cx="3408000" cy="1291176"/>
                  <a:chOff x="3297228" y="3096011"/>
                  <a:chExt cx="3408000" cy="1291176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DE4D11CF-64D3-E8EF-166E-CE3C3537A8E2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096011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5FEEDFF8-C37E-1F46-B12D-359C276451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83" name="Oval 182">
                        <a:extLst>
                          <a:ext uri="{FF2B5EF4-FFF2-40B4-BE49-F238E27FC236}">
                            <a16:creationId xmlns:a16="http://schemas.microsoft.com/office/drawing/2014/main" id="{2945F942-E7DA-3C3D-60C2-F8EF45A2470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4" name="Oval 183">
                        <a:extLst>
                          <a:ext uri="{FF2B5EF4-FFF2-40B4-BE49-F238E27FC236}">
                            <a16:creationId xmlns:a16="http://schemas.microsoft.com/office/drawing/2014/main" id="{8C445A3E-FE18-BA79-676F-7BDDBFBE4F0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5" name="Oval 184">
                        <a:extLst>
                          <a:ext uri="{FF2B5EF4-FFF2-40B4-BE49-F238E27FC236}">
                            <a16:creationId xmlns:a16="http://schemas.microsoft.com/office/drawing/2014/main" id="{040B7B31-F2C0-6C6A-43B0-FC934E24AF5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6" name="Oval 185">
                        <a:extLst>
                          <a:ext uri="{FF2B5EF4-FFF2-40B4-BE49-F238E27FC236}">
                            <a16:creationId xmlns:a16="http://schemas.microsoft.com/office/drawing/2014/main" id="{0C354623-69AA-1618-27A3-64C6004B7A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7" name="Oval 186">
                        <a:extLst>
                          <a:ext uri="{FF2B5EF4-FFF2-40B4-BE49-F238E27FC236}">
                            <a16:creationId xmlns:a16="http://schemas.microsoft.com/office/drawing/2014/main" id="{9FC8E476-BA00-F2B4-8A96-17B82DBFA87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8" name="Oval 187">
                        <a:extLst>
                          <a:ext uri="{FF2B5EF4-FFF2-40B4-BE49-F238E27FC236}">
                            <a16:creationId xmlns:a16="http://schemas.microsoft.com/office/drawing/2014/main" id="{E00E757D-267D-154A-B958-6E38C3BF7A4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9" name="Oval 188">
                        <a:extLst>
                          <a:ext uri="{FF2B5EF4-FFF2-40B4-BE49-F238E27FC236}">
                            <a16:creationId xmlns:a16="http://schemas.microsoft.com/office/drawing/2014/main" id="{AAC9F94B-F6D7-31E7-7895-C9DD8D8A8C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5F1428F1-86BC-8040-545A-3EA7AB4E4B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6" name="Oval 175">
                        <a:extLst>
                          <a:ext uri="{FF2B5EF4-FFF2-40B4-BE49-F238E27FC236}">
                            <a16:creationId xmlns:a16="http://schemas.microsoft.com/office/drawing/2014/main" id="{BECE1F0F-6612-1DDD-F372-5B3864E524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7" name="Oval 176">
                        <a:extLst>
                          <a:ext uri="{FF2B5EF4-FFF2-40B4-BE49-F238E27FC236}">
                            <a16:creationId xmlns:a16="http://schemas.microsoft.com/office/drawing/2014/main" id="{8167D35B-C5E6-5CD8-3A4A-26E9361422C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8" name="Oval 177">
                        <a:extLst>
                          <a:ext uri="{FF2B5EF4-FFF2-40B4-BE49-F238E27FC236}">
                            <a16:creationId xmlns:a16="http://schemas.microsoft.com/office/drawing/2014/main" id="{0D2E320A-0AC4-58F6-70D2-2058051FC2C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E9999540-4084-5D47-4392-9D45DB57B04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0" name="Oval 179">
                        <a:extLst>
                          <a:ext uri="{FF2B5EF4-FFF2-40B4-BE49-F238E27FC236}">
                            <a16:creationId xmlns:a16="http://schemas.microsoft.com/office/drawing/2014/main" id="{75AE5DFE-28CE-7E60-CD64-97312E634D5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B98F4F94-1086-E554-421F-8C9BD147A6A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2" name="Oval 181">
                        <a:extLst>
                          <a:ext uri="{FF2B5EF4-FFF2-40B4-BE49-F238E27FC236}">
                            <a16:creationId xmlns:a16="http://schemas.microsoft.com/office/drawing/2014/main" id="{05B59798-B34C-D110-9C67-3FD8506EAFD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972F2B0B-DA8B-307D-6431-6D7A1AEC8C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74" name="Oval 173">
                        <a:extLst>
                          <a:ext uri="{FF2B5EF4-FFF2-40B4-BE49-F238E27FC236}">
                            <a16:creationId xmlns:a16="http://schemas.microsoft.com/office/drawing/2014/main" id="{4970C050-3451-9452-096F-7A75363A45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5" name="Oval 174">
                        <a:extLst>
                          <a:ext uri="{FF2B5EF4-FFF2-40B4-BE49-F238E27FC236}">
                            <a16:creationId xmlns:a16="http://schemas.microsoft.com/office/drawing/2014/main" id="{58C28A33-7638-1752-4C7D-05CE8811F18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753C7BA4-B2A1-B4AB-19E7-4B9E708AADE9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3561599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52" name="Group 151">
                      <a:extLst>
                        <a:ext uri="{FF2B5EF4-FFF2-40B4-BE49-F238E27FC236}">
                          <a16:creationId xmlns:a16="http://schemas.microsoft.com/office/drawing/2014/main" id="{A7912F43-CC74-EC5A-A016-18236CF81E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64" name="Oval 163">
                        <a:extLst>
                          <a:ext uri="{FF2B5EF4-FFF2-40B4-BE49-F238E27FC236}">
                            <a16:creationId xmlns:a16="http://schemas.microsoft.com/office/drawing/2014/main" id="{4CBCF59B-5DDB-E546-CBFA-10449DBB243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5" name="Oval 164">
                        <a:extLst>
                          <a:ext uri="{FF2B5EF4-FFF2-40B4-BE49-F238E27FC236}">
                            <a16:creationId xmlns:a16="http://schemas.microsoft.com/office/drawing/2014/main" id="{E25DCCCF-2890-EEE2-D381-4D2B3A9A532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6" name="Oval 165">
                        <a:extLst>
                          <a:ext uri="{FF2B5EF4-FFF2-40B4-BE49-F238E27FC236}">
                            <a16:creationId xmlns:a16="http://schemas.microsoft.com/office/drawing/2014/main" id="{3507524C-3BC7-6EA4-4FD4-E8F1ADA306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7" name="Oval 166">
                        <a:extLst>
                          <a:ext uri="{FF2B5EF4-FFF2-40B4-BE49-F238E27FC236}">
                            <a16:creationId xmlns:a16="http://schemas.microsoft.com/office/drawing/2014/main" id="{584BF4D1-A949-3876-E55D-B8E4D38DA7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8" name="Oval 167">
                        <a:extLst>
                          <a:ext uri="{FF2B5EF4-FFF2-40B4-BE49-F238E27FC236}">
                            <a16:creationId xmlns:a16="http://schemas.microsoft.com/office/drawing/2014/main" id="{B428B430-DCF5-2867-2859-77D4901E333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9" name="Oval 168">
                        <a:extLst>
                          <a:ext uri="{FF2B5EF4-FFF2-40B4-BE49-F238E27FC236}">
                            <a16:creationId xmlns:a16="http://schemas.microsoft.com/office/drawing/2014/main" id="{33EAC3D6-59A1-873B-D19A-EDF7829E5DF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0" name="Oval 169">
                        <a:extLst>
                          <a:ext uri="{FF2B5EF4-FFF2-40B4-BE49-F238E27FC236}">
                            <a16:creationId xmlns:a16="http://schemas.microsoft.com/office/drawing/2014/main" id="{52CD9730-C806-8C2C-4A2E-6167460A5F5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8B388FCE-888D-CFF6-99E6-BF3DD8D638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7" name="Oval 156">
                        <a:extLst>
                          <a:ext uri="{FF2B5EF4-FFF2-40B4-BE49-F238E27FC236}">
                            <a16:creationId xmlns:a16="http://schemas.microsoft.com/office/drawing/2014/main" id="{A1A62725-379C-A3E6-CAF3-2C72C612269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id="{F6BA1190-E406-758D-90CF-4BA36C04305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9" name="Oval 158">
                        <a:extLst>
                          <a:ext uri="{FF2B5EF4-FFF2-40B4-BE49-F238E27FC236}">
                            <a16:creationId xmlns:a16="http://schemas.microsoft.com/office/drawing/2014/main" id="{C3CB1324-2DD2-0D7F-30A9-F9D898A10D6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id="{31935CB0-E274-B985-AA20-A7F643E8B8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id="{559BF9F2-DA95-DF0C-F169-81D9AB11D78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2" name="Oval 161">
                        <a:extLst>
                          <a:ext uri="{FF2B5EF4-FFF2-40B4-BE49-F238E27FC236}">
                            <a16:creationId xmlns:a16="http://schemas.microsoft.com/office/drawing/2014/main" id="{F48F5BBA-E3CE-BD68-5FB4-7016DC18D91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3" name="Oval 162">
                        <a:extLst>
                          <a:ext uri="{FF2B5EF4-FFF2-40B4-BE49-F238E27FC236}">
                            <a16:creationId xmlns:a16="http://schemas.microsoft.com/office/drawing/2014/main" id="{760BAD52-AE91-1274-F2B1-36E2B768B8B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54" name="Group 153">
                      <a:extLst>
                        <a:ext uri="{FF2B5EF4-FFF2-40B4-BE49-F238E27FC236}">
                          <a16:creationId xmlns:a16="http://schemas.microsoft.com/office/drawing/2014/main" id="{644A22AA-7785-77C7-CD4A-5819A5A51B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55" name="Oval 154">
                        <a:extLst>
                          <a:ext uri="{FF2B5EF4-FFF2-40B4-BE49-F238E27FC236}">
                            <a16:creationId xmlns:a16="http://schemas.microsoft.com/office/drawing/2014/main" id="{64669981-BBE6-653C-DF0F-80EE1A76A8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6" name="Oval 155">
                        <a:extLst>
                          <a:ext uri="{FF2B5EF4-FFF2-40B4-BE49-F238E27FC236}">
                            <a16:creationId xmlns:a16="http://schemas.microsoft.com/office/drawing/2014/main" id="{C6DC395E-31B6-2B7C-702E-3222C40341F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51AE3A16-F865-2DF8-95C2-A512BE157458}"/>
                      </a:ext>
                    </a:extLst>
                  </p:cNvPr>
                  <p:cNvGrpSpPr/>
                  <p:nvPr/>
                </p:nvGrpSpPr>
                <p:grpSpPr>
                  <a:xfrm>
                    <a:off x="3297228" y="4027187"/>
                    <a:ext cx="3408000" cy="360000"/>
                    <a:chOff x="3014790" y="3264790"/>
                    <a:chExt cx="3408000" cy="360000"/>
                  </a:xfrm>
                </p:grpSpPr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id="{7F9643A1-1224-B43A-98D9-E46D9AF02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id="{5C078A75-5DBA-04A5-A32D-B2022424B8F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6" name="Oval 145">
                        <a:extLst>
                          <a:ext uri="{FF2B5EF4-FFF2-40B4-BE49-F238E27FC236}">
                            <a16:creationId xmlns:a16="http://schemas.microsoft.com/office/drawing/2014/main" id="{962ED9B0-78D3-795B-5963-E7AD89DFA16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7" name="Oval 146">
                        <a:extLst>
                          <a:ext uri="{FF2B5EF4-FFF2-40B4-BE49-F238E27FC236}">
                            <a16:creationId xmlns:a16="http://schemas.microsoft.com/office/drawing/2014/main" id="{D87EA313-480C-03DF-E86D-28151328174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8" name="Oval 147">
                        <a:extLst>
                          <a:ext uri="{FF2B5EF4-FFF2-40B4-BE49-F238E27FC236}">
                            <a16:creationId xmlns:a16="http://schemas.microsoft.com/office/drawing/2014/main" id="{2580094D-5BE7-0844-0272-2E98B95B7B7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9" name="Oval 148">
                        <a:extLst>
                          <a:ext uri="{FF2B5EF4-FFF2-40B4-BE49-F238E27FC236}">
                            <a16:creationId xmlns:a16="http://schemas.microsoft.com/office/drawing/2014/main" id="{43B00783-D6BA-F2BC-05AA-FABEF3FE5DE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id="{0C83453A-3C47-3028-3EDF-7D01F268EF6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51" name="Oval 150">
                        <a:extLst>
                          <a:ext uri="{FF2B5EF4-FFF2-40B4-BE49-F238E27FC236}">
                            <a16:creationId xmlns:a16="http://schemas.microsoft.com/office/drawing/2014/main" id="{2DBE830E-70FF-2203-2545-E571D4C41F1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CF71B02F-D4AC-B93A-F525-C216C68AC7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790" y="3264790"/>
                      <a:ext cx="3408000" cy="360000"/>
                      <a:chOff x="3031211" y="3299748"/>
                      <a:chExt cx="340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333BF4B2-D91F-FEF0-3701-718DB14F469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03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" name="Oval 134">
                        <a:extLst>
                          <a:ext uri="{FF2B5EF4-FFF2-40B4-BE49-F238E27FC236}">
                            <a16:creationId xmlns:a16="http://schemas.microsoft.com/office/drawing/2014/main" id="{D26EE169-5164-8E8B-6840-689F86FB48A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3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F23E11D7-8DF2-49B1-E8AD-2E160375C52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047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Oval 136">
                        <a:extLst>
                          <a:ext uri="{FF2B5EF4-FFF2-40B4-BE49-F238E27FC236}">
                            <a16:creationId xmlns:a16="http://schemas.microsoft.com/office/drawing/2014/main" id="{B81A55A3-1978-7EB6-2F61-40AA36842EB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4555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Oval 138">
                        <a:extLst>
                          <a:ext uri="{FF2B5EF4-FFF2-40B4-BE49-F238E27FC236}">
                            <a16:creationId xmlns:a16="http://schemas.microsoft.com/office/drawing/2014/main" id="{A8DEE480-D49B-4BD4-D6B2-5058781ED5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063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" name="Oval 139">
                        <a:extLst>
                          <a:ext uri="{FF2B5EF4-FFF2-40B4-BE49-F238E27FC236}">
                            <a16:creationId xmlns:a16="http://schemas.microsoft.com/office/drawing/2014/main" id="{706F2138-79AC-F6A0-442E-47E091CE841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079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1" name="Oval 140">
                        <a:extLst>
                          <a:ext uri="{FF2B5EF4-FFF2-40B4-BE49-F238E27FC236}">
                            <a16:creationId xmlns:a16="http://schemas.microsoft.com/office/drawing/2014/main" id="{3A783F7E-1930-7563-83CB-DC2D7DBD40A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571211" y="3299748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60172DD2-07CC-2F41-1027-39192096D6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54790" y="3264790"/>
                      <a:ext cx="868000" cy="360000"/>
                      <a:chOff x="5824125" y="5390244"/>
                      <a:chExt cx="868000" cy="360000"/>
                    </a:xfrm>
                    <a:solidFill>
                      <a:srgbClr val="FF0000"/>
                    </a:solidFill>
                  </p:grpSpPr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2361D9D1-6421-EFE9-5F16-CE87E1807C1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32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id="{38E1DEAA-8F69-879D-003A-025AD59E2CD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824125" y="5390244"/>
                        <a:ext cx="360000" cy="36000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C6725D44-E23D-FFB1-11CE-B87B06897739}"/>
              </a:ext>
            </a:extLst>
          </p:cNvPr>
          <p:cNvGrpSpPr/>
          <p:nvPr/>
        </p:nvGrpSpPr>
        <p:grpSpPr>
          <a:xfrm>
            <a:off x="1038482" y="3507924"/>
            <a:ext cx="7551830" cy="2677417"/>
            <a:chOff x="-286258" y="4076061"/>
            <a:chExt cx="7551830" cy="267741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9B8AF3-09B2-07D3-08AE-78AAE09275E1}"/>
                </a:ext>
              </a:extLst>
            </p:cNvPr>
            <p:cNvSpPr txBox="1"/>
            <p:nvPr/>
          </p:nvSpPr>
          <p:spPr>
            <a:xfrm>
              <a:off x="-286258" y="4502092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sp>
          <p:nvSpPr>
            <p:cNvPr id="108" name="Left Brace 107">
              <a:extLst>
                <a:ext uri="{FF2B5EF4-FFF2-40B4-BE49-F238E27FC236}">
                  <a16:creationId xmlns:a16="http://schemas.microsoft.com/office/drawing/2014/main" id="{85500BC6-F2A9-0983-00C7-D9BEEA5FDD48}"/>
                </a:ext>
              </a:extLst>
            </p:cNvPr>
            <p:cNvSpPr/>
            <p:nvPr/>
          </p:nvSpPr>
          <p:spPr>
            <a:xfrm>
              <a:off x="794123" y="4076061"/>
              <a:ext cx="433577" cy="151293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CCB5DBE-F8AC-9FA2-1695-44F21434DF32}"/>
                </a:ext>
              </a:extLst>
            </p:cNvPr>
            <p:cNvSpPr txBox="1"/>
            <p:nvPr/>
          </p:nvSpPr>
          <p:spPr>
            <a:xfrm>
              <a:off x="2796863" y="5984037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10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49E745CE-7FBE-0BF8-BCA4-7DBDFE55CE43}"/>
                </a:ext>
              </a:extLst>
            </p:cNvPr>
            <p:cNvSpPr/>
            <p:nvPr/>
          </p:nvSpPr>
          <p:spPr>
            <a:xfrm rot="16200000">
              <a:off x="3421462" y="3412288"/>
              <a:ext cx="433577" cy="4857073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07C29BC-8277-3BB8-5636-846F29889186}"/>
                </a:ext>
              </a:extLst>
            </p:cNvPr>
            <p:cNvGrpSpPr/>
            <p:nvPr/>
          </p:nvGrpSpPr>
          <p:grpSpPr>
            <a:xfrm>
              <a:off x="1227700" y="4183994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72C4A11-7B44-0155-CC9D-ACAE25E3000B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B02B303-98FD-44EC-76FC-8D77B855C72E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C64A87D3-D5AB-48FD-DB02-C2065079975F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B07CFA5-902C-F7B0-098F-CB3999B4D3E7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817D4D0-88EE-3B95-D7E1-EDF91C8ADD2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E7ED1E4-CB7E-F88F-6B1B-80027AAD267F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7F8D141-93C1-A826-554E-9BD1978DC629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50E411A-C2B8-CE2E-02B4-381A3C842CB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190C006-C974-ACE5-1D59-DCB692E70FA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569F722-E968-B9E0-35EC-A0C882155D3F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2572D43-93D8-2543-76F3-40110002D68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B8E22D9-469B-4FC5-EE3C-E1A1ADCDC889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8CDD598-A699-E9AA-4B94-DB589A8513B7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6AF5A6E-E379-161F-6038-51C95D20407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37C66CE-F231-569A-19FE-259508E0BB1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825950B-B8B3-99E6-9189-2A43F62C12C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34BB76D-1CAE-C435-F583-2FA519ADAFF5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158CC62-8FF3-7B69-DB69-F606860D4D2D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86C921F-2BF0-AF2A-F894-1F2D23D7659F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4BD0CA-4ACD-2793-824F-E04A19FCB86F}"/>
                </a:ext>
              </a:extLst>
            </p:cNvPr>
            <p:cNvGrpSpPr/>
            <p:nvPr/>
          </p:nvGrpSpPr>
          <p:grpSpPr>
            <a:xfrm>
              <a:off x="1227700" y="4649582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745F6D8-4D57-4B5B-5F35-C90C969AAE89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45B10B5-CCFE-6F33-28D6-B683C6BBDB5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19A1451-ECCE-F0CF-D40F-EEFD4B72005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7F61A7A-A894-28CD-D35D-43C94E956665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48F68E9-0A74-45EC-AE79-8E11C84B05AB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2F55D4D-D29D-2CBD-3ADE-5DE1EFCE50C5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6FAAF17-AFC1-FB9F-C169-3CC0096A0972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9812D8A-AC4A-7F6A-A0A5-AA00FD684E31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0F8A082-90CA-3F6E-3BEF-4AE4924DBE15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7A735CE-C710-796C-99F0-E939F5B525D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AB0AC3CB-5043-4310-7819-3D6CFB60A40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3D9EBC4-AFF7-066B-A424-C3F021E79E20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7BA647E-32B1-A69B-DAF2-EB879778C778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BCC043C-9AE3-2DEE-964B-9A18A05E4A3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373A5E8-7B9A-7DEE-8D63-C23C54818955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8A979C1-7C2F-9F84-C67E-ADC9BEADD62A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050CF7D-8CA2-A40A-C7F5-B5D5B05FE33F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19BE8B2-7D78-1BE5-546D-974EC84DEB5B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4568990-F17A-A599-C7F0-49221E52B8EA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FB72AEF-DF68-902D-2965-DAF48DD10E5C}"/>
                </a:ext>
              </a:extLst>
            </p:cNvPr>
            <p:cNvGrpSpPr/>
            <p:nvPr/>
          </p:nvGrpSpPr>
          <p:grpSpPr>
            <a:xfrm>
              <a:off x="1227700" y="5115170"/>
              <a:ext cx="3408000" cy="360000"/>
              <a:chOff x="3014790" y="3264790"/>
              <a:chExt cx="3408000" cy="360000"/>
            </a:xfrm>
            <a:solidFill>
              <a:srgbClr val="7030A0"/>
            </a:solidFill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D48E97F-7507-6789-A0D5-6BC0D22EF73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BD5A7C15-E193-057B-6CCA-2BE39CB0D0F8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F42FF2F-C153-8F99-474C-CBDFF3B4C26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50CA5F3-5E57-25ED-56E1-6F28B97C6814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3446403-4AA1-E3DE-5EB2-1A875C35DC14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06CE4573-71C1-A937-52EE-641170A6F7B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B9616812-9ACA-16D2-58EE-C80A2F500FEF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79C400C-8566-EC22-C59C-EA03C5B9FF4D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DA62A71-CEEA-9B9C-AE52-FD9D1BD5910C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grpFill/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62F7669-019B-E1B5-2625-7C8A609FC90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ABE96CD-1E80-F401-5EEF-606881B256F1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A9DA66B-24D3-AE69-D90F-87A7DFA8CC41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DC1502A-4470-5B0F-AE3B-74995530C54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BECA636-D0B9-F658-8BFC-094FE47DC40A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1D50EEE1-5468-04DB-08C4-C044AF7E968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4B4E4D3-113B-8DC3-EA79-67303AE6AB1C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0291214-9DC5-2325-2453-586537A057FA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grpFill/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2B90225-BAB9-B187-1621-A05FC5B967A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7D616BD-4D76-EF69-8D6A-62F983B19190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BA9BA8BE-54B3-C28C-0662-DC762D1DB2DF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5593B64-C8E3-190D-0223-6CD9B96007ED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806A878-CC2E-4796-F11A-6017592D3FC6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775F923-4E87-591E-5666-94AFDE10A3F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BE2A6CC-BB19-ADFC-3232-31BB1500CD0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8132219-1DBC-419C-CCDE-F13B88E01D67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03E467F0-D50B-80AA-87DC-7F965966BF37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1EB09E0-E04D-C20E-2B56-0A77C0599332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3C90C97A-526B-EA4C-D159-DCF7B4F06E66}"/>
                </a:ext>
              </a:extLst>
            </p:cNvPr>
            <p:cNvGrpSpPr/>
            <p:nvPr/>
          </p:nvGrpSpPr>
          <p:grpSpPr>
            <a:xfrm>
              <a:off x="3260138" y="4186456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DF05F37-9FBF-833E-E842-BCDEBCB88C6C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221908C9-8924-88F9-38EB-8B9B5613D797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24B0BF37-1613-EE30-59D3-871D2F3F6BB4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0D3509A4-7524-0207-7D79-7FB9BAF563AE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DCB8E1F5-DC19-6E04-D75D-F87DBB2DBCBE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B4C57C5B-F42E-279E-A8E7-4C7383ADFE60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489E24D-1A73-BAC1-5D2E-84401ED18DC9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D46A68AB-5A40-1FAF-6044-3D839B4FF2F7}"/>
                </a:ext>
              </a:extLst>
            </p:cNvPr>
            <p:cNvGrpSpPr/>
            <p:nvPr/>
          </p:nvGrpSpPr>
          <p:grpSpPr>
            <a:xfrm>
              <a:off x="5800138" y="4186456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DEC73F7D-78EB-ADE6-987C-CE924090C9BD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5402E040-5594-BFDF-9F86-6DE8FA5CD65A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60857FAA-83E0-A2F0-921C-1EF144F36859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FF0000"/>
            </a:solidFill>
          </p:grpSpPr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218094F2-C2E1-B69B-F2A9-8081A5B2D5EE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4BC03B67-7FAB-72AF-8696-3394795779C4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95387D08-DAE0-F4BB-2BDA-C0F641E28326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A2243CDB-18B2-1707-5046-E5C28956A19F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950391A4-D8D6-B4F7-A5E5-94A6107B98A4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70945898-A1FB-A81F-F9FC-CA346756B2C6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E9D019D-C422-F21C-0907-2AF32140CC5E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72A9D574-1240-A47C-D434-42962634DAED}"/>
                </a:ext>
              </a:extLst>
            </p:cNvPr>
            <p:cNvGrpSpPr/>
            <p:nvPr/>
          </p:nvGrpSpPr>
          <p:grpSpPr>
            <a:xfrm>
              <a:off x="3260138" y="4652044"/>
              <a:ext cx="3408000" cy="360000"/>
              <a:chOff x="3031211" y="3299748"/>
              <a:chExt cx="3408000" cy="360000"/>
            </a:xfrm>
            <a:solidFill>
              <a:srgbClr val="7030A0"/>
            </a:solidFill>
          </p:grpSpPr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D9A7C9BC-87E5-EC95-5698-ABC98693AFCB}"/>
                  </a:ext>
                </a:extLst>
              </p:cNvPr>
              <p:cNvSpPr/>
              <p:nvPr/>
            </p:nvSpPr>
            <p:spPr>
              <a:xfrm rot="5400000">
                <a:off x="303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63F77D6C-05ED-0EBA-BFDE-E2DAF510555F}"/>
                  </a:ext>
                </a:extLst>
              </p:cNvPr>
              <p:cNvSpPr/>
              <p:nvPr/>
            </p:nvSpPr>
            <p:spPr>
              <a:xfrm rot="5400000">
                <a:off x="353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C3870AE0-08D9-46C8-657A-A20D2446FDBE}"/>
                  </a:ext>
                </a:extLst>
              </p:cNvPr>
              <p:cNvSpPr/>
              <p:nvPr/>
            </p:nvSpPr>
            <p:spPr>
              <a:xfrm rot="5400000">
                <a:off x="4047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626DBF5A-E193-8C6C-2657-5B525B3C05E6}"/>
                  </a:ext>
                </a:extLst>
              </p:cNvPr>
              <p:cNvSpPr/>
              <p:nvPr/>
            </p:nvSpPr>
            <p:spPr>
              <a:xfrm rot="5400000">
                <a:off x="4555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43879A8E-3A07-0DF5-FCC7-C0425C08B4C8}"/>
                  </a:ext>
                </a:extLst>
              </p:cNvPr>
              <p:cNvSpPr/>
              <p:nvPr/>
            </p:nvSpPr>
            <p:spPr>
              <a:xfrm rot="5400000">
                <a:off x="5063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61C90CA3-25B0-7F2E-52AE-E7FF9E2C355C}"/>
                  </a:ext>
                </a:extLst>
              </p:cNvPr>
              <p:cNvSpPr/>
              <p:nvPr/>
            </p:nvSpPr>
            <p:spPr>
              <a:xfrm rot="5400000">
                <a:off x="6079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FAF328C4-023A-A1C4-30EF-0DAD6FCEA7F7}"/>
                  </a:ext>
                </a:extLst>
              </p:cNvPr>
              <p:cNvSpPr/>
              <p:nvPr/>
            </p:nvSpPr>
            <p:spPr>
              <a:xfrm rot="5400000">
                <a:off x="5571211" y="3299748"/>
                <a:ext cx="360000" cy="36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A6BA8378-2D5A-F029-5905-E77BA13C1D70}"/>
                </a:ext>
              </a:extLst>
            </p:cNvPr>
            <p:cNvGrpSpPr/>
            <p:nvPr/>
          </p:nvGrpSpPr>
          <p:grpSpPr>
            <a:xfrm>
              <a:off x="5800138" y="4652044"/>
              <a:ext cx="868000" cy="360000"/>
              <a:chOff x="5824125" y="5390244"/>
              <a:chExt cx="868000" cy="360000"/>
            </a:xfrm>
            <a:solidFill>
              <a:srgbClr val="FF0000"/>
            </a:solidFill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F4FE4CF-A3D9-FC54-A3B3-76E74D6F35F8}"/>
                  </a:ext>
                </a:extLst>
              </p:cNvPr>
              <p:cNvSpPr/>
              <p:nvPr/>
            </p:nvSpPr>
            <p:spPr>
              <a:xfrm rot="5400000">
                <a:off x="6332125" y="539024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D124EA53-6380-FF8D-A32C-47CD9437A9C3}"/>
                  </a:ext>
                </a:extLst>
              </p:cNvPr>
              <p:cNvSpPr/>
              <p:nvPr/>
            </p:nvSpPr>
            <p:spPr>
              <a:xfrm rot="5400000">
                <a:off x="5824125" y="539024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31824909-6A27-377A-A71E-8FF5F1EE61D7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DA998943-AA66-F533-C66A-6283C9CAFEFC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937D688C-FD8E-C040-D345-0DF147ED8FBB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4DF90557-833D-6CAF-8585-B107BE7D181E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7D0339F1-FF03-F515-1FD1-62F53AAB35D6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A1A608C-27EA-E569-DB32-BAB5AB5F6D0D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68DBB4E2-51AE-FE5B-E2C5-9B54E3D1BF98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1E24BBCA-91D6-7179-4F50-2930CA21387B}"/>
                </a:ext>
              </a:extLst>
            </p:cNvPr>
            <p:cNvSpPr/>
            <p:nvPr/>
          </p:nvSpPr>
          <p:spPr>
            <a:xfrm rot="5400000">
              <a:off x="326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1CD2F945-E48B-2663-8878-965654731068}"/>
                </a:ext>
              </a:extLst>
            </p:cNvPr>
            <p:cNvSpPr/>
            <p:nvPr/>
          </p:nvSpPr>
          <p:spPr>
            <a:xfrm rot="5400000">
              <a:off x="3768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5CE4C4C8-3AED-1019-D241-E03808C40394}"/>
                </a:ext>
              </a:extLst>
            </p:cNvPr>
            <p:cNvSpPr/>
            <p:nvPr/>
          </p:nvSpPr>
          <p:spPr>
            <a:xfrm rot="5400000">
              <a:off x="4276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F46762F-263D-DD22-CEBA-B25C4F3FADD3}"/>
                </a:ext>
              </a:extLst>
            </p:cNvPr>
            <p:cNvSpPr/>
            <p:nvPr/>
          </p:nvSpPr>
          <p:spPr>
            <a:xfrm rot="5400000">
              <a:off x="4784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4155B5B3-201D-844C-3638-AE5D0C80F747}"/>
                </a:ext>
              </a:extLst>
            </p:cNvPr>
            <p:cNvSpPr/>
            <p:nvPr/>
          </p:nvSpPr>
          <p:spPr>
            <a:xfrm rot="5400000">
              <a:off x="5292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D0C1E424-E795-7093-3654-510D55B53ADA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417706E2-3655-3692-8570-B9BF30FD4FD5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81E50E-D18B-7923-C87E-A0840C471C55}"/>
                </a:ext>
              </a:extLst>
            </p:cNvPr>
            <p:cNvSpPr/>
            <p:nvPr/>
          </p:nvSpPr>
          <p:spPr>
            <a:xfrm rot="5400000">
              <a:off x="6308138" y="5117632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62BEA43B-F96B-FD85-9509-375EAA08DC0D}"/>
                </a:ext>
              </a:extLst>
            </p:cNvPr>
            <p:cNvSpPr/>
            <p:nvPr/>
          </p:nvSpPr>
          <p:spPr>
            <a:xfrm rot="5400000">
              <a:off x="5800138" y="5117632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Left Brace 333">
              <a:extLst>
                <a:ext uri="{FF2B5EF4-FFF2-40B4-BE49-F238E27FC236}">
                  <a16:creationId xmlns:a16="http://schemas.microsoft.com/office/drawing/2014/main" id="{404B153C-C963-25C2-6247-5C9720F5BC3E}"/>
                </a:ext>
              </a:extLst>
            </p:cNvPr>
            <p:cNvSpPr/>
            <p:nvPr/>
          </p:nvSpPr>
          <p:spPr>
            <a:xfrm rot="16200000">
              <a:off x="6207398" y="5591524"/>
              <a:ext cx="433577" cy="508000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10D6A1BF-71C0-7395-257C-F71147AE345D}"/>
                </a:ext>
              </a:extLst>
            </p:cNvPr>
            <p:cNvSpPr txBox="1"/>
            <p:nvPr/>
          </p:nvSpPr>
          <p:spPr>
            <a:xfrm>
              <a:off x="5582799" y="5984036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7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EB732-6845-42FF-8A73-19CC9A542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948990E-8D12-0A1B-7F28-5EF8FB9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398F1-99AA-9EE5-11C5-EE4DE66239A5}"/>
              </a:ext>
            </a:extLst>
          </p:cNvPr>
          <p:cNvSpPr/>
          <p:nvPr/>
        </p:nvSpPr>
        <p:spPr>
          <a:xfrm>
            <a:off x="926676" y="248965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Match each calculation to its correct breakdown.</a:t>
            </a:r>
            <a:endParaRPr lang="en-GB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0D3E9-E3EA-72EA-08F8-0BA0B88B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AFA103-BFAA-B081-9FAB-79FC103CB1D5}"/>
              </a:ext>
            </a:extLst>
          </p:cNvPr>
          <p:cNvGraphicFramePr>
            <a:graphicFrameLocks noGrp="1"/>
          </p:cNvGraphicFramePr>
          <p:nvPr/>
        </p:nvGraphicFramePr>
        <p:xfrm>
          <a:off x="1812128" y="2284268"/>
          <a:ext cx="6478922" cy="640080"/>
        </p:xfrm>
        <a:graphic>
          <a:graphicData uri="http://schemas.openxmlformats.org/drawingml/2006/table">
            <a:tbl>
              <a:tblPr/>
              <a:tblGrid>
                <a:gridCol w="323946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323946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(5 × 10) + (5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FA5FE1-EA86-8982-C72A-8CCD69D35B62}"/>
              </a:ext>
            </a:extLst>
          </p:cNvPr>
          <p:cNvGraphicFramePr>
            <a:graphicFrameLocks noGrp="1"/>
          </p:cNvGraphicFramePr>
          <p:nvPr/>
        </p:nvGraphicFramePr>
        <p:xfrm>
          <a:off x="752166" y="4686430"/>
          <a:ext cx="2659628" cy="640080"/>
        </p:xfrm>
        <a:graphic>
          <a:graphicData uri="http://schemas.openxmlformats.org/drawingml/2006/table">
            <a:tbl>
              <a:tblPr/>
              <a:tblGrid>
                <a:gridCol w="1329814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1329814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8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DEADE-7325-4F06-5BCF-DC8DF28CBEC9}"/>
              </a:ext>
            </a:extLst>
          </p:cNvPr>
          <p:cNvGraphicFramePr>
            <a:graphicFrameLocks noGrp="1"/>
          </p:cNvGraphicFramePr>
          <p:nvPr/>
        </p:nvGraphicFramePr>
        <p:xfrm>
          <a:off x="752167" y="2329414"/>
          <a:ext cx="3013588" cy="640080"/>
        </p:xfrm>
        <a:graphic>
          <a:graphicData uri="http://schemas.openxmlformats.org/drawingml/2006/table">
            <a:tbl>
              <a:tblPr/>
              <a:tblGrid>
                <a:gridCol w="1506794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1506794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3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52BB22-CDAA-D27C-CC06-E14F5A091E88}"/>
              </a:ext>
            </a:extLst>
          </p:cNvPr>
          <p:cNvGraphicFramePr>
            <a:graphicFrameLocks noGrp="1"/>
          </p:cNvGraphicFramePr>
          <p:nvPr/>
        </p:nvGraphicFramePr>
        <p:xfrm>
          <a:off x="752167" y="3507922"/>
          <a:ext cx="2816942" cy="640080"/>
        </p:xfrm>
        <a:graphic>
          <a:graphicData uri="http://schemas.openxmlformats.org/drawingml/2006/table">
            <a:tbl>
              <a:tblPr/>
              <a:tblGrid>
                <a:gridCol w="1408471">
                  <a:extLst>
                    <a:ext uri="{9D8B030D-6E8A-4147-A177-3AD203B41FA5}">
                      <a16:colId xmlns:a16="http://schemas.microsoft.com/office/drawing/2014/main" val="3782843565"/>
                    </a:ext>
                  </a:extLst>
                </a:gridCol>
                <a:gridCol w="1408471">
                  <a:extLst>
                    <a:ext uri="{9D8B030D-6E8A-4147-A177-3AD203B41FA5}">
                      <a16:colId xmlns:a16="http://schemas.microsoft.com/office/drawing/2014/main" val="4245959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5 × 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6617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E6E5FC-A04E-180E-5D0E-5E0EDA48B328}"/>
              </a:ext>
            </a:extLst>
          </p:cNvPr>
          <p:cNvGraphicFramePr>
            <a:graphicFrameLocks noGrp="1"/>
          </p:cNvGraphicFramePr>
          <p:nvPr/>
        </p:nvGraphicFramePr>
        <p:xfrm>
          <a:off x="1649360" y="4641284"/>
          <a:ext cx="6641690" cy="640080"/>
        </p:xfrm>
        <a:graphic>
          <a:graphicData uri="http://schemas.openxmlformats.org/drawingml/2006/table">
            <a:tbl>
              <a:tblPr/>
              <a:tblGrid>
                <a:gridCol w="3320845">
                  <a:extLst>
                    <a:ext uri="{9D8B030D-6E8A-4147-A177-3AD203B41FA5}">
                      <a16:colId xmlns:a16="http://schemas.microsoft.com/office/drawing/2014/main" val="3553588488"/>
                    </a:ext>
                  </a:extLst>
                </a:gridCol>
                <a:gridCol w="3320845">
                  <a:extLst>
                    <a:ext uri="{9D8B030D-6E8A-4147-A177-3AD203B41FA5}">
                      <a16:colId xmlns:a16="http://schemas.microsoft.com/office/drawing/2014/main" val="214172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(3 × 10) + (3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909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4A8526-E5D4-E7DC-E9B5-E0F6101C61D0}"/>
              </a:ext>
            </a:extLst>
          </p:cNvPr>
          <p:cNvGraphicFramePr>
            <a:graphicFrameLocks noGrp="1"/>
          </p:cNvGraphicFramePr>
          <p:nvPr/>
        </p:nvGraphicFramePr>
        <p:xfrm>
          <a:off x="457198" y="3462776"/>
          <a:ext cx="7833852" cy="640080"/>
        </p:xfrm>
        <a:graphic>
          <a:graphicData uri="http://schemas.openxmlformats.org/drawingml/2006/table">
            <a:tbl>
              <a:tblPr/>
              <a:tblGrid>
                <a:gridCol w="3916926">
                  <a:extLst>
                    <a:ext uri="{9D8B030D-6E8A-4147-A177-3AD203B41FA5}">
                      <a16:colId xmlns:a16="http://schemas.microsoft.com/office/drawing/2014/main" val="398289095"/>
                    </a:ext>
                  </a:extLst>
                </a:gridCol>
                <a:gridCol w="3916926">
                  <a:extLst>
                    <a:ext uri="{9D8B030D-6E8A-4147-A177-3AD203B41FA5}">
                      <a16:colId xmlns:a16="http://schemas.microsoft.com/office/drawing/2014/main" val="2847585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600" dirty="0"/>
                        <a:t>       (8 × 10) + (8 × 1)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759503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EC8C93-73CC-F70D-2341-67CDC7CD0F66}"/>
              </a:ext>
            </a:extLst>
          </p:cNvPr>
          <p:cNvCxnSpPr>
            <a:cxnSpLocks/>
          </p:cNvCxnSpPr>
          <p:nvPr/>
        </p:nvCxnSpPr>
        <p:spPr>
          <a:xfrm>
            <a:off x="2084439" y="2792361"/>
            <a:ext cx="3018503" cy="2143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00A01B-C741-C87C-30BB-BE9FC5C7F17B}"/>
              </a:ext>
            </a:extLst>
          </p:cNvPr>
          <p:cNvCxnSpPr>
            <a:cxnSpLocks/>
          </p:cNvCxnSpPr>
          <p:nvPr/>
        </p:nvCxnSpPr>
        <p:spPr>
          <a:xfrm flipV="1">
            <a:off x="2160638" y="2649454"/>
            <a:ext cx="2923861" cy="12146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36F9A-8C7E-C1FB-ABA0-40261EF85D47}"/>
              </a:ext>
            </a:extLst>
          </p:cNvPr>
          <p:cNvCxnSpPr>
            <a:cxnSpLocks/>
          </p:cNvCxnSpPr>
          <p:nvPr/>
        </p:nvCxnSpPr>
        <p:spPr>
          <a:xfrm flipV="1">
            <a:off x="2107178" y="3877263"/>
            <a:ext cx="2944411" cy="1155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 do you notice about the x11 tables? </a:t>
              </a:r>
            </a:p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What’s the same &amp; what’s different?</a:t>
              </a:r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732BED-DE92-A31C-3467-3D6AD6CE68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085" y="3600425"/>
          <a:ext cx="8230188" cy="70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77072" imgH="695140" progId="Excel.Sheet.12">
                  <p:embed/>
                </p:oleObj>
              </mc:Choice>
              <mc:Fallback>
                <p:oleObj name="Worksheet" r:id="rId4" imgW="8077072" imgH="69514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B732BED-DE92-A31C-3467-3D6AD6CE6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85" y="3600425"/>
                        <a:ext cx="8230188" cy="70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9C1DC0-BE06-95D7-AE4D-63D738A3F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32577B-9F92-E53F-F5FF-04477B2EC80F}"/>
              </a:ext>
            </a:extLst>
          </p:cNvPr>
          <p:cNvGrpSpPr/>
          <p:nvPr/>
        </p:nvGrpSpPr>
        <p:grpSpPr>
          <a:xfrm>
            <a:off x="1976687" y="607878"/>
            <a:ext cx="6823586" cy="1927109"/>
            <a:chOff x="3588774" y="1281028"/>
            <a:chExt cx="4778477" cy="103728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48F2A08-A67E-0D13-27CC-FDD9529D60BA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6302"/>
                <a:gd name="adj2" fmla="val 2989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F6BFD-0674-FDF8-2E0B-2DB36A4E7955}"/>
                </a:ext>
              </a:extLst>
            </p:cNvPr>
            <p:cNvSpPr txBox="1"/>
            <p:nvPr/>
          </p:nvSpPr>
          <p:spPr>
            <a:xfrm>
              <a:off x="3588774" y="1405658"/>
              <a:ext cx="4778477" cy="70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None/>
              </a:pPr>
              <a:r>
                <a:rPr lang="en-US" sz="2800" b="1" dirty="0"/>
                <a:t>The digits repeat for 1–9, but once you go beyond 9, the pattern changes.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34BD2-FC8E-6F56-0212-A007F1A6C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85" y="3600425"/>
            <a:ext cx="823018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FD48-2F65-3D6D-0D24-C534B23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DE46E8C-42CE-68C0-800C-47AAC492A314}"/>
              </a:ext>
            </a:extLst>
          </p:cNvPr>
          <p:cNvGrpSpPr/>
          <p:nvPr/>
        </p:nvGrpSpPr>
        <p:grpSpPr>
          <a:xfrm>
            <a:off x="3950750" y="6030070"/>
            <a:ext cx="3762144" cy="754944"/>
            <a:chOff x="3950750" y="6030070"/>
            <a:chExt cx="3762144" cy="75494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F97D47-F418-5CC4-93EF-653F53BDC2AB}"/>
                </a:ext>
              </a:extLst>
            </p:cNvPr>
            <p:cNvSpPr/>
            <p:nvPr/>
          </p:nvSpPr>
          <p:spPr>
            <a:xfrm>
              <a:off x="3950750" y="6030070"/>
              <a:ext cx="96705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E69F70-4297-BD17-1D8C-DB866A2FB38F}"/>
                </a:ext>
              </a:extLst>
            </p:cNvPr>
            <p:cNvSpPr/>
            <p:nvPr/>
          </p:nvSpPr>
          <p:spPr>
            <a:xfrm>
              <a:off x="5596674" y="6077128"/>
              <a:ext cx="96705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37C446F-A1C1-C45B-981E-950BDF565D52}"/>
                </a:ext>
              </a:extLst>
            </p:cNvPr>
            <p:cNvSpPr/>
            <p:nvPr/>
          </p:nvSpPr>
          <p:spPr>
            <a:xfrm>
              <a:off x="6745837" y="6044072"/>
              <a:ext cx="96705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1157B0D-EF76-44F8-2C80-3E43E2E03983}"/>
              </a:ext>
            </a:extLst>
          </p:cNvPr>
          <p:cNvSpPr/>
          <p:nvPr/>
        </p:nvSpPr>
        <p:spPr>
          <a:xfrm>
            <a:off x="-164092" y="6011181"/>
            <a:ext cx="8455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First, I partition  ___ into __  &amp; 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9BE45B1-CEF7-A9C6-F5B5-9A9BD8058E59}"/>
              </a:ext>
            </a:extLst>
          </p:cNvPr>
          <p:cNvSpPr/>
          <p:nvPr/>
        </p:nvSpPr>
        <p:spPr>
          <a:xfrm>
            <a:off x="206479" y="6085679"/>
            <a:ext cx="839977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multiply each part by ___</a:t>
            </a:r>
          </a:p>
        </p:txBody>
      </p:sp>
      <p:pic>
        <p:nvPicPr>
          <p:cNvPr id="60" name="Picture 5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2C506E3-8EF0-7E1B-D865-A2914FF78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pic>
        <p:nvPicPr>
          <p:cNvPr id="78" name="Picture 77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8EEDE6E-CFFD-4CE4-FAED-0E5A178D2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7" y="1433258"/>
            <a:ext cx="1374372" cy="1511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FEC2B1-2097-5C80-4327-BE3E99293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92CC4DD-EA16-F3B4-7247-32953B0C86FC}"/>
              </a:ext>
            </a:extLst>
          </p:cNvPr>
          <p:cNvGrpSpPr/>
          <p:nvPr/>
        </p:nvGrpSpPr>
        <p:grpSpPr>
          <a:xfrm>
            <a:off x="2424363" y="1733273"/>
            <a:ext cx="5440000" cy="360000"/>
            <a:chOff x="3396831" y="2247039"/>
            <a:chExt cx="5440000" cy="360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D6461ED-AD80-E2C3-6483-281C2DEB5B54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C3F005-D1B5-CDBB-8930-386ABACCB3B7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F478230-AE04-9863-ECFF-9714BAF49CE7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8DF2E8D-FEE3-84A1-ABE0-F976BB5EFB28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6DE5FAE-B80D-6A77-4D74-2F9380BE87A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92B167E-1DB8-77FB-7DDD-8A4AECF996B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7D25390-644E-1645-A7DD-50ABCC5D6CB5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6C3634F-03E1-F884-1F86-C34A58C4180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EFC31D9-B1B4-4C7B-4E3F-4AB777EA8185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535F21F-DF1A-50E3-E019-7E5E9F4CD8BC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3089A12-3B28-2B94-6E3F-70C9DE85ACF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1A0D55-875F-A06E-D819-6E987AFCFB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5A8D605-B3DC-E31A-3814-2844A785C5B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843491-0076-571E-C3DA-E8BD78165014}"/>
              </a:ext>
            </a:extLst>
          </p:cNvPr>
          <p:cNvGrpSpPr/>
          <p:nvPr/>
        </p:nvGrpSpPr>
        <p:grpSpPr>
          <a:xfrm>
            <a:off x="1894885" y="149711"/>
            <a:ext cx="6858955" cy="1334493"/>
            <a:chOff x="623113" y="4467253"/>
            <a:chExt cx="6858955" cy="192710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6281CCE-8E0F-1DC8-0B74-02BC60AC655B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29" name="Speech Bubble: Rectangle with Corners Rounded 128">
                <a:extLst>
                  <a:ext uri="{FF2B5EF4-FFF2-40B4-BE49-F238E27FC236}">
                    <a16:creationId xmlns:a16="http://schemas.microsoft.com/office/drawing/2014/main" id="{06881106-70C9-B0AC-8550-A09F40041B86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3280"/>
                  <a:gd name="adj2" fmla="val 52464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3D3573F-26E5-C1C8-57E5-18048BD4927F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1BEEFCF-ACAB-B8ED-5FEF-49E6B4D24D08}"/>
                </a:ext>
              </a:extLst>
            </p:cNvPr>
            <p:cNvSpPr txBox="1"/>
            <p:nvPr/>
          </p:nvSpPr>
          <p:spPr>
            <a:xfrm>
              <a:off x="1316093" y="4636510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Let’s solve 12</a:t>
              </a:r>
              <a:r>
                <a:rPr lang="en-US" sz="3600" cap="none" spc="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 x 11 using the </a:t>
              </a:r>
            </a:p>
            <a:p>
              <a:pPr algn="ctr"/>
              <a:r>
                <a:rPr lang="en-GB" sz="3600" b="1" dirty="0">
                  <a:cs typeface="Arial" panose="020B0604020202020204" pitchFamily="34" charset="0"/>
                </a:rPr>
                <a:t>11 = 10 + 1 strategy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C290492-6715-5704-27D6-80E92AA2018E}"/>
              </a:ext>
            </a:extLst>
          </p:cNvPr>
          <p:cNvGrpSpPr/>
          <p:nvPr/>
        </p:nvGrpSpPr>
        <p:grpSpPr>
          <a:xfrm>
            <a:off x="1879333" y="119617"/>
            <a:ext cx="6858955" cy="1380681"/>
            <a:chOff x="623113" y="4467253"/>
            <a:chExt cx="6858955" cy="192710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8FBA5E7-4287-C98A-E921-A2E935F1DB2E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50" name="Speech Bubble: Rectangle with Corners Rounded 149">
                <a:extLst>
                  <a:ext uri="{FF2B5EF4-FFF2-40B4-BE49-F238E27FC236}">
                    <a16:creationId xmlns:a16="http://schemas.microsoft.com/office/drawing/2014/main" id="{0BAB7716-4AE1-B1D1-80FB-AA17A357EFCC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1703"/>
                  <a:gd name="adj2" fmla="val 52935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D378E6-44A6-0B78-8350-3EE8CE8AF4E2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60EE9F8-03FB-1E9A-9B7D-92F00F9EA6B4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12 x 11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first?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1F902FA-952C-4492-BACD-B59B6008F858}"/>
              </a:ext>
            </a:extLst>
          </p:cNvPr>
          <p:cNvGrpSpPr/>
          <p:nvPr/>
        </p:nvGrpSpPr>
        <p:grpSpPr>
          <a:xfrm>
            <a:off x="2424362" y="1733273"/>
            <a:ext cx="5440000" cy="360000"/>
            <a:chOff x="3396831" y="2247039"/>
            <a:chExt cx="5440000" cy="360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AB50A8F-6FA4-A437-D837-52AEACBDFEAB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C57CA233-A85B-5B61-CE71-189918EFE515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37C822B-25E7-3D10-C1F6-2B184133D40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3F1EF2-F5CB-1D54-66CE-0B1AE114F9E2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27070AC-DE19-6A57-BA33-CC6728D0A1B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CE3BE711-EA54-AB06-1AD7-AEE157CE320D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EB4093B-D53D-B8CA-F70A-A4B5B05845AF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982BB60-6A1B-9C0B-15A8-E50FC58E8B0A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16319C6-29D1-33DF-76FF-4C4226A562EB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8751D59-AD3E-04F2-3FAE-0ECA7C6F6379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6A4DA1C-401C-DF76-A07D-6F993E099FD7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53D1737-EFCF-77CE-30B9-0CDF6000A62E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33F5975D-216C-9AE7-CDC2-4D0A3258993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E47B4D3-6B08-6B98-7F8B-36731F45EA3D}"/>
              </a:ext>
            </a:extLst>
          </p:cNvPr>
          <p:cNvGrpSpPr/>
          <p:nvPr/>
        </p:nvGrpSpPr>
        <p:grpSpPr>
          <a:xfrm>
            <a:off x="1879333" y="104453"/>
            <a:ext cx="6858955" cy="1340428"/>
            <a:chOff x="623113" y="4467253"/>
            <a:chExt cx="6858955" cy="192710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D27DC61-7709-0A05-9257-49D41B49675A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76" name="Speech Bubble: Rectangle with Corners Rounded 175">
                <a:extLst>
                  <a:ext uri="{FF2B5EF4-FFF2-40B4-BE49-F238E27FC236}">
                    <a16:creationId xmlns:a16="http://schemas.microsoft.com/office/drawing/2014/main" id="{6E250353-7001-E954-21BE-2B2B4D27322B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1951"/>
                  <a:gd name="adj2" fmla="val 5771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69E663EE-EBFE-26A8-D6E7-8758810DE65E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19D2EFF-467F-345F-4286-CEE60DE533EA}"/>
                </a:ext>
              </a:extLst>
            </p:cNvPr>
            <p:cNvSpPr txBox="1"/>
            <p:nvPr/>
          </p:nvSpPr>
          <p:spPr>
            <a:xfrm>
              <a:off x="1250029" y="4605473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12 x 11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next?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2B3C9C0B-369F-4C2F-56D4-608E6C9B0C7C}"/>
              </a:ext>
            </a:extLst>
          </p:cNvPr>
          <p:cNvSpPr/>
          <p:nvPr/>
        </p:nvSpPr>
        <p:spPr>
          <a:xfrm>
            <a:off x="6613251" y="6120838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FE4EE5-A144-CF77-0D05-880C2C072AE2}"/>
              </a:ext>
            </a:extLst>
          </p:cNvPr>
          <p:cNvGrpSpPr/>
          <p:nvPr/>
        </p:nvGrpSpPr>
        <p:grpSpPr>
          <a:xfrm>
            <a:off x="2424362" y="2466389"/>
            <a:ext cx="5440000" cy="360000"/>
            <a:chOff x="3396831" y="2247039"/>
            <a:chExt cx="5440000" cy="360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ACE021A6-7949-F774-3323-BD04F19B3969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6CCEDBE-82BE-2778-0731-1A46DB552E9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4F69B3A-971F-E273-12BB-0971C1B9FECB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B67E05D7-9EF3-17C4-6544-31D3823C84D5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989A70E-B173-BADE-96F3-A77CB71C464B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BC6B5258-DA18-4F02-4B27-789095A8FA4F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37491DC-0BF7-0CE5-67BD-785B3F60D2B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4844B26-5361-FE21-69BA-6D9CBC04E1A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CDA36F1-58C9-F661-A76A-DB4980BCF701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BF966B-13C1-E39F-63FE-64BB5213CB9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47F6EEE9-AA06-3AFB-F99B-4282B1A2C54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5A3FEC95-CEFB-0E24-6247-0DB36BA43B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1A16746-DE6E-3604-C089-CFB98A796C9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33DB897-1775-23CE-DDEB-BF90BFF22006}"/>
              </a:ext>
            </a:extLst>
          </p:cNvPr>
          <p:cNvGrpSpPr/>
          <p:nvPr/>
        </p:nvGrpSpPr>
        <p:grpSpPr>
          <a:xfrm>
            <a:off x="2424362" y="2832947"/>
            <a:ext cx="5440000" cy="360000"/>
            <a:chOff x="3396831" y="2247039"/>
            <a:chExt cx="5440000" cy="360000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096E589-E40E-64FC-57BF-2E444536C75D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1DA7D21E-E190-89E7-0D37-D23B97043FF0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CE9A8E41-CDBC-8037-ADCD-E914643E4200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519DCECF-F49D-B7B3-5F0F-B611DE1585E3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161D03D-1740-656A-6621-96DA25AB499A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56A515D0-56DC-7ABA-C4CE-2B4F9CC1692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62DB9E00-ACF9-C763-BCCA-97D3613F071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060BB35A-3069-2F57-A8FA-F5AA789D6F8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A5FDF454-1570-A2FA-D376-48DC96027E3E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FEC831B-249F-6EEC-366F-8095EA9FC46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AB99D5F-EF6D-E448-722B-A06F4D61B40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CA1966-4FB9-3496-A7CD-A12AB9B224F0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099BA0F2-A8CB-E6ED-E170-1F758DF75158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9EDF236-E2FA-EDE5-505E-C9B5B4B2B442}"/>
              </a:ext>
            </a:extLst>
          </p:cNvPr>
          <p:cNvGrpSpPr/>
          <p:nvPr/>
        </p:nvGrpSpPr>
        <p:grpSpPr>
          <a:xfrm>
            <a:off x="2424362" y="3199505"/>
            <a:ext cx="5440000" cy="360000"/>
            <a:chOff x="3396831" y="2247039"/>
            <a:chExt cx="5440000" cy="360000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5FB2CB8F-857D-1580-FB38-E79BA736DB80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4D90E446-4F2F-8B2A-DC25-2A59130DEE6E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F5198BFA-8514-FB8A-E5F0-F1C7F99ED6E0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41D8394A-1F04-5F6C-0A1D-C964610967AD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8D1B9EF-04F7-A9F1-EFDD-793B571FB357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864F386C-D57F-0654-C921-1660910BF1D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89D0E499-BE83-F3B0-A040-5EF43A93676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4DE07ED8-F8D3-3351-666F-E398A64F9785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A0C3776F-7162-ED0F-7D50-F54478C0FE47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AC9E7E95-251B-76FC-8A71-7AF7F0392869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2CB18C7-4DAB-DEA0-CF7A-6666736B5F30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EA7C58A-E54C-0FE5-0244-55E9DD5894F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68E82A14-0796-1C67-4B34-715DACD0F8B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5DB28E2-20A9-A4F9-AEC8-037AC0BDDDB6}"/>
              </a:ext>
            </a:extLst>
          </p:cNvPr>
          <p:cNvGrpSpPr/>
          <p:nvPr/>
        </p:nvGrpSpPr>
        <p:grpSpPr>
          <a:xfrm>
            <a:off x="2424362" y="3566063"/>
            <a:ext cx="5440000" cy="360000"/>
            <a:chOff x="3396831" y="2247039"/>
            <a:chExt cx="5440000" cy="360000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E27DBD-631B-A4D2-8E48-DD013B9B5B81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25346DF8-5A66-0DCF-4A34-F59EC7D3DC16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4D2D3D3A-E2B6-A403-D2BF-979283EDFB0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16287730-7096-96CA-678C-FF326BE03FC0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BF7B2959-B211-A00C-99D8-E2290967AED6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C86A607E-27EB-7DAA-9201-9D6D8983BFC5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51BAA6F3-FE4E-C7B7-4536-C218D76EF48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76A72BBF-76BC-B3CB-B56E-F6D244B838B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FDA80109-8F61-C0C5-FE6E-5904E49406E6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A0E8819-83C5-F792-FB1B-544234057B6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BC852F2-77A5-AE8C-6144-B60C0CFFA234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A925447B-C4AF-4937-261F-1961C891D91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091E47F9-561C-8FBF-A3C7-0BFC5519C04D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0FC7CE-0EA5-9D35-1A58-648886DE2036}"/>
              </a:ext>
            </a:extLst>
          </p:cNvPr>
          <p:cNvGrpSpPr/>
          <p:nvPr/>
        </p:nvGrpSpPr>
        <p:grpSpPr>
          <a:xfrm>
            <a:off x="2424362" y="3932621"/>
            <a:ext cx="5440000" cy="360000"/>
            <a:chOff x="3396831" y="2247039"/>
            <a:chExt cx="5440000" cy="3600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4578827F-5FFF-C171-A598-38A97DFE387C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D417E601-1AB9-FAF1-A3C3-1371532C738C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B28FAB47-F46E-8E2A-0234-A9FB129CF6E8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038A44F6-3D7F-9596-883F-1B97BE40C24A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CDD8E19B-0255-1CD2-AD34-0A479B48235A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4E62F6BA-F9C9-D26D-185C-A602985C7FA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EA5BBB48-7B62-A2A6-647A-177B7E317CA2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5AEAFF99-66A6-9B61-B18B-4AA016475EE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6312CC7-D07F-89DF-0660-0ADA06C6B458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36CA7543-BEB3-625B-7B82-604B1E4D23B1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260FF206-B28C-95A9-22B0-970A75DCB169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76CE9C7B-4AB9-6F3D-385D-F77917EF6411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4F13A31-2E35-4BBD-2D25-69D0B1DEA0A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3276B33-5D1D-0987-B26E-19EEFF4AF792}"/>
              </a:ext>
            </a:extLst>
          </p:cNvPr>
          <p:cNvGrpSpPr/>
          <p:nvPr/>
        </p:nvGrpSpPr>
        <p:grpSpPr>
          <a:xfrm>
            <a:off x="2424362" y="4299179"/>
            <a:ext cx="5440000" cy="360000"/>
            <a:chOff x="3396831" y="2247039"/>
            <a:chExt cx="5440000" cy="360000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52BCDD33-184A-74EE-4521-9BA6C31E0B06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3684AC23-22F5-145C-C8BB-5204E94EEEAF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8701FECC-8C17-5FCF-68D7-D8EEB1535F0C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6145B1CF-6793-0220-934B-4183BA1489C6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803D13D4-191B-42AC-45AA-EDD3526ED1D3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12EBDA25-6D8E-19BC-1E32-CDEE5AA857C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1BDC8A25-9E65-3FD3-7A7E-8BE4E32AFE8F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EDCB949E-52B8-6B6C-64F6-DA9B987BA20C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766529DC-9B65-F01A-90FC-9B2D9B69E00B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3894A483-BF5A-ACF8-B88C-65834E62986A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290E4FB0-020A-67EB-F769-AA2DC9F23C86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9617B2D-1A7C-0A46-EE14-61A1390326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4FDDD521-876A-CE3F-7E8F-3EA36B1A4A7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BAFE305-CCB4-02C2-1D10-3CD95E640F0C}"/>
              </a:ext>
            </a:extLst>
          </p:cNvPr>
          <p:cNvGrpSpPr/>
          <p:nvPr/>
        </p:nvGrpSpPr>
        <p:grpSpPr>
          <a:xfrm>
            <a:off x="2424362" y="4665737"/>
            <a:ext cx="5440000" cy="360000"/>
            <a:chOff x="3396831" y="2247039"/>
            <a:chExt cx="5440000" cy="360000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4D44DA72-56C5-3267-1EEA-08644878E0A2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AE846A7-3A94-EC2B-3229-CA8ACF8E63A8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197DF24A-E68F-8F70-9511-AEE17D78FF6A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D2053DDE-827A-139B-2F3B-4A3BBBB6683A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0EDBF028-CB8A-95FC-D6EE-209DDDFF69A0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AB497462-01CF-5512-FA6A-7075D3821BCA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877847A3-32FB-5BB4-F806-CC7A20F696D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C1C5C22B-C904-CFD9-84C0-FB6449B0D212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FB636FB-5802-C5BA-2EE7-21ED8D75999F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33BD0FE3-9C8E-8D46-7367-5C9654886A3E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43CE4C66-2B14-D881-0198-ECE089E6227C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7D01D395-7585-ABF1-3366-2DFE62C00F4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A8A303A0-E26B-DE50-E43E-61E3B583EECF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ECBBE4F-0B40-A4AC-344E-B924EE1E1AA1}"/>
              </a:ext>
            </a:extLst>
          </p:cNvPr>
          <p:cNvGrpSpPr/>
          <p:nvPr/>
        </p:nvGrpSpPr>
        <p:grpSpPr>
          <a:xfrm>
            <a:off x="2424362" y="5032295"/>
            <a:ext cx="5440000" cy="360000"/>
            <a:chOff x="3396831" y="2247039"/>
            <a:chExt cx="5440000" cy="360000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DBC1E09-B805-CC2B-B8B7-61C5680F1E85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1B5AFCBB-C9F3-F21D-9E0F-C17D239737C4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54FD124F-A15F-0D45-5190-14BD7EF6E764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5F18C0A5-EE56-F3E4-66F2-F31BFD4D77F7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C2707CD-038F-DCB0-72C9-BDA0F02F8B3D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FC53D55E-72E5-2514-1AFB-10074DE041D2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F9CEF70F-CB5F-C093-CD51-A269A10842A3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73BD929-6732-C8A1-889C-83BB7157A681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7A2273B9-F51B-985B-A3E9-D5BFEBB3F0F8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55873F0A-E790-9429-0DDA-31D5D470EDC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0F69C200-B8B1-7332-A1DD-5BBDE63737E4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AA7AFDBF-7279-DB75-3A96-47E3530686C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FB10D6A2-2D7A-3A5C-4667-F861F01BC29A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9F2DCA6-4B71-53FF-D115-990E1680335D}"/>
              </a:ext>
            </a:extLst>
          </p:cNvPr>
          <p:cNvGrpSpPr/>
          <p:nvPr/>
        </p:nvGrpSpPr>
        <p:grpSpPr>
          <a:xfrm>
            <a:off x="2424362" y="5398853"/>
            <a:ext cx="5440000" cy="360000"/>
            <a:chOff x="3396831" y="2247039"/>
            <a:chExt cx="5440000" cy="360000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0C4271C-125F-9C60-11C0-20EFA708984C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03364D86-5220-E496-E942-5428C836D05D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36BF9751-3ACC-0102-A793-2F620DD95CFC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301C02D9-A0F4-427E-DD40-64EFCAE2CF7D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ED0D93A0-B134-A817-D9D7-BCCB4233CE34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C11CA08D-D0AA-6933-5D67-9FA38036EB7C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382B3B79-2888-3737-7AEE-F65DCB6A2EA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E0D3D725-639C-4822-1648-67E03CF1B51B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DF15805-34A8-8DCC-BDE2-433B9BB3F512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82E7CC00-7EEF-812E-02B6-C086BC587C48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78DE4057-6BA0-CD18-8BC8-CE9792F0515A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98252665-D23D-EBEE-4173-735AB2EFF58B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66413B46-5E08-EDB3-C393-A08B30803790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54148D8-9A1D-F4EB-D56E-BA2F3A1D68B4}"/>
              </a:ext>
            </a:extLst>
          </p:cNvPr>
          <p:cNvGrpSpPr/>
          <p:nvPr/>
        </p:nvGrpSpPr>
        <p:grpSpPr>
          <a:xfrm>
            <a:off x="2424362" y="2099831"/>
            <a:ext cx="5440000" cy="360000"/>
            <a:chOff x="3396831" y="2247039"/>
            <a:chExt cx="5440000" cy="360000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DF12F378-6BD5-5577-2D6D-E5A08CA8B39E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AC87FE5F-DBF9-E958-FA98-9E88D9601FC5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6998F906-C49D-4B5E-B6F7-09481E68420E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F589B3B6-2CB7-CF1D-46B2-B580949C0B9B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536FFAC9-EE3C-AE87-939A-A09A2E4BE340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955ADABE-5B65-20D9-8D45-52A909A85923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7517268B-8B24-F0B3-B95B-C45B13135E58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FF085D46-0EAE-A077-9F2C-E8638A509B23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7422F99F-B642-F42F-848B-7037C2F019BC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0291C709-A6E0-F7AD-6EEF-E5ECA95B4CEF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2C14758-CA3C-7B6A-1BC4-41DD0A7B6CDE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3C9FA58-67EA-F042-5CBB-5224F4C26680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E7E49222-30DC-FFA8-202A-C6E5839FE1A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34" name="Rectangle 333">
            <a:extLst>
              <a:ext uri="{FF2B5EF4-FFF2-40B4-BE49-F238E27FC236}">
                <a16:creationId xmlns:a16="http://schemas.microsoft.com/office/drawing/2014/main" id="{09482460-8B6D-40F6-261A-5245469E5F4C}"/>
              </a:ext>
            </a:extLst>
          </p:cNvPr>
          <p:cNvSpPr/>
          <p:nvPr/>
        </p:nvSpPr>
        <p:spPr>
          <a:xfrm>
            <a:off x="206479" y="6086498"/>
            <a:ext cx="825973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calculate ______   +______</a:t>
            </a: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A74906D9-457E-D065-5A4C-C1D95821669F}"/>
              </a:ext>
            </a:extLst>
          </p:cNvPr>
          <p:cNvGrpSpPr/>
          <p:nvPr/>
        </p:nvGrpSpPr>
        <p:grpSpPr>
          <a:xfrm>
            <a:off x="4195226" y="6131961"/>
            <a:ext cx="4085515" cy="651663"/>
            <a:chOff x="4039071" y="6150855"/>
            <a:chExt cx="4085515" cy="651663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4E1D2FF6-0666-EFDE-BFC9-9E8E848DA0A5}"/>
                </a:ext>
              </a:extLst>
            </p:cNvPr>
            <p:cNvSpPr/>
            <p:nvPr/>
          </p:nvSpPr>
          <p:spPr>
            <a:xfrm>
              <a:off x="4039071" y="6156187"/>
              <a:ext cx="199328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x 10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8AB44550-6FAE-BB5F-03FF-87D4E2F181BD}"/>
                </a:ext>
              </a:extLst>
            </p:cNvPr>
            <p:cNvSpPr/>
            <p:nvPr/>
          </p:nvSpPr>
          <p:spPr>
            <a:xfrm>
              <a:off x="6131300" y="6150855"/>
              <a:ext cx="199328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x 1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E1F642AE-7D1B-6F73-A5CE-691DE9FA0068}"/>
              </a:ext>
            </a:extLst>
          </p:cNvPr>
          <p:cNvGrpSpPr/>
          <p:nvPr/>
        </p:nvGrpSpPr>
        <p:grpSpPr>
          <a:xfrm>
            <a:off x="2424362" y="5765410"/>
            <a:ext cx="5440000" cy="360000"/>
            <a:chOff x="3396831" y="2247039"/>
            <a:chExt cx="5440000" cy="360000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7C11D529-CFB4-A5FF-8667-A3A21FEBD5B6}"/>
                </a:ext>
              </a:extLst>
            </p:cNvPr>
            <p:cNvGrpSpPr/>
            <p:nvPr/>
          </p:nvGrpSpPr>
          <p:grpSpPr>
            <a:xfrm>
              <a:off x="3396831" y="2247039"/>
              <a:ext cx="3408000" cy="360000"/>
              <a:chOff x="2308740" y="2366506"/>
              <a:chExt cx="3408000" cy="360000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C62EF61D-DE17-C4AB-A744-EE6CE612F606}"/>
                  </a:ext>
                </a:extLst>
              </p:cNvPr>
              <p:cNvSpPr/>
              <p:nvPr/>
            </p:nvSpPr>
            <p:spPr>
              <a:xfrm rot="5400000">
                <a:off x="230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8D84BF1D-5329-A82E-32C5-EF43B3F57664}"/>
                  </a:ext>
                </a:extLst>
              </p:cNvPr>
              <p:cNvSpPr/>
              <p:nvPr/>
            </p:nvSpPr>
            <p:spPr>
              <a:xfrm rot="5400000">
                <a:off x="281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BF4E3D35-24E7-973D-A5D2-25F77B015ED3}"/>
                  </a:ext>
                </a:extLst>
              </p:cNvPr>
              <p:cNvSpPr/>
              <p:nvPr/>
            </p:nvSpPr>
            <p:spPr>
              <a:xfrm rot="5400000">
                <a:off x="3324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8AC0C564-A391-4E6E-46BA-66B021DE78C0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C4B42E5D-107D-248F-14D4-2CB9F7DFFD8B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63FCB3A1-2011-95C4-D331-F1DFC892751F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28B7DCB2-62F8-7729-C977-AA1299808E2D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20C6B949-C72B-79CA-E402-C6F3AAE766C6}"/>
                </a:ext>
              </a:extLst>
            </p:cNvPr>
            <p:cNvGrpSpPr/>
            <p:nvPr/>
          </p:nvGrpSpPr>
          <p:grpSpPr>
            <a:xfrm>
              <a:off x="6952831" y="2247039"/>
              <a:ext cx="1884000" cy="360000"/>
              <a:chOff x="3832740" y="2366506"/>
              <a:chExt cx="1884000" cy="360000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37DA21D-E8DC-1E56-E339-273A16A3FC06}"/>
                  </a:ext>
                </a:extLst>
              </p:cNvPr>
              <p:cNvSpPr/>
              <p:nvPr/>
            </p:nvSpPr>
            <p:spPr>
              <a:xfrm rot="5400000">
                <a:off x="3832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EC6047B-C348-3252-5892-3AD523FC4DB7}"/>
                  </a:ext>
                </a:extLst>
              </p:cNvPr>
              <p:cNvSpPr/>
              <p:nvPr/>
            </p:nvSpPr>
            <p:spPr>
              <a:xfrm rot="5400000">
                <a:off x="4340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AEB2A189-335C-DE39-BCD8-3E891F5F266C}"/>
                  </a:ext>
                </a:extLst>
              </p:cNvPr>
              <p:cNvSpPr/>
              <p:nvPr/>
            </p:nvSpPr>
            <p:spPr>
              <a:xfrm rot="5400000">
                <a:off x="4848740" y="236650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781871E9-BABA-489D-1416-0A0A119F98D6}"/>
                  </a:ext>
                </a:extLst>
              </p:cNvPr>
              <p:cNvSpPr/>
              <p:nvPr/>
            </p:nvSpPr>
            <p:spPr>
              <a:xfrm rot="5400000">
                <a:off x="5356740" y="236650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66E1021-98A7-2479-BFD5-D3075F9EADD7}"/>
              </a:ext>
            </a:extLst>
          </p:cNvPr>
          <p:cNvGrpSpPr/>
          <p:nvPr/>
        </p:nvGrpSpPr>
        <p:grpSpPr>
          <a:xfrm>
            <a:off x="1879333" y="106042"/>
            <a:ext cx="6858955" cy="1432069"/>
            <a:chOff x="623113" y="4467253"/>
            <a:chExt cx="6858955" cy="1927109"/>
          </a:xfrm>
        </p:grpSpPr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05B29533-B8CF-6C77-1FB5-5883BBCCBBA1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354" name="Speech Bubble: Rectangle with Corners Rounded 353">
                <a:extLst>
                  <a:ext uri="{FF2B5EF4-FFF2-40B4-BE49-F238E27FC236}">
                    <a16:creationId xmlns:a16="http://schemas.microsoft.com/office/drawing/2014/main" id="{43E0A092-AA14-78FD-47AF-99E2DEE9CD4F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3438"/>
                  <a:gd name="adj2" fmla="val 55580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3C070C3B-258F-4BB1-2351-B4A0053B8960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811FA592-E4E4-7BE4-CC27-4CC71D3D99B7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is the last step?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356" name="Rectangle 355">
            <a:extLst>
              <a:ext uri="{FF2B5EF4-FFF2-40B4-BE49-F238E27FC236}">
                <a16:creationId xmlns:a16="http://schemas.microsoft.com/office/drawing/2014/main" id="{4DD6C4E5-6691-3698-5223-405C62FFBEAC}"/>
              </a:ext>
            </a:extLst>
          </p:cNvPr>
          <p:cNvSpPr/>
          <p:nvPr/>
        </p:nvSpPr>
        <p:spPr>
          <a:xfrm>
            <a:off x="123256" y="6131549"/>
            <a:ext cx="805871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Finally, we add ___  +  ___ = ___</a:t>
            </a:r>
          </a:p>
        </p:txBody>
      </p: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EAF27CB-6151-F4F7-9D35-27B8795D4DEE}"/>
              </a:ext>
            </a:extLst>
          </p:cNvPr>
          <p:cNvGrpSpPr/>
          <p:nvPr/>
        </p:nvGrpSpPr>
        <p:grpSpPr>
          <a:xfrm>
            <a:off x="3449282" y="6118570"/>
            <a:ext cx="4581445" cy="751507"/>
            <a:chOff x="3449282" y="6118570"/>
            <a:chExt cx="4581445" cy="751507"/>
          </a:xfrm>
        </p:grpSpPr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863B506B-D5FA-2A8C-8B00-05B1D6549CDB}"/>
                </a:ext>
              </a:extLst>
            </p:cNvPr>
            <p:cNvSpPr/>
            <p:nvPr/>
          </p:nvSpPr>
          <p:spPr>
            <a:xfrm>
              <a:off x="3449282" y="6162191"/>
              <a:ext cx="185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82482892-6900-504E-1529-3CA22113DFDE}"/>
                </a:ext>
              </a:extLst>
            </p:cNvPr>
            <p:cNvSpPr/>
            <p:nvPr/>
          </p:nvSpPr>
          <p:spPr>
            <a:xfrm>
              <a:off x="4895577" y="6125410"/>
              <a:ext cx="185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F6FF5806-2E15-9D83-B406-3F1728BF02E8}"/>
                </a:ext>
              </a:extLst>
            </p:cNvPr>
            <p:cNvSpPr/>
            <p:nvPr/>
          </p:nvSpPr>
          <p:spPr>
            <a:xfrm>
              <a:off x="6171198" y="6118570"/>
              <a:ext cx="1859529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132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A85F8D6-D00D-57D6-F8A3-D8CCDEC70EB5}"/>
              </a:ext>
            </a:extLst>
          </p:cNvPr>
          <p:cNvGrpSpPr/>
          <p:nvPr/>
        </p:nvGrpSpPr>
        <p:grpSpPr>
          <a:xfrm>
            <a:off x="2315311" y="1692942"/>
            <a:ext cx="5653785" cy="4457913"/>
            <a:chOff x="2315311" y="1692942"/>
            <a:chExt cx="5653785" cy="4457913"/>
          </a:xfrm>
        </p:grpSpPr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1606418E-CA9B-D96D-7C95-D3427C1222DC}"/>
                </a:ext>
              </a:extLst>
            </p:cNvPr>
            <p:cNvSpPr/>
            <p:nvPr/>
          </p:nvSpPr>
          <p:spPr>
            <a:xfrm>
              <a:off x="2315311" y="1692942"/>
              <a:ext cx="5119159" cy="44527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D77725E3-4FFC-8FF9-6085-DF6AF2D9F28D}"/>
                </a:ext>
              </a:extLst>
            </p:cNvPr>
            <p:cNvSpPr/>
            <p:nvPr/>
          </p:nvSpPr>
          <p:spPr>
            <a:xfrm>
              <a:off x="7436793" y="1698090"/>
              <a:ext cx="532303" cy="44527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27795DAC-2FF7-997D-4797-0512C873FA11}"/>
              </a:ext>
            </a:extLst>
          </p:cNvPr>
          <p:cNvGrpSpPr/>
          <p:nvPr/>
        </p:nvGrpSpPr>
        <p:grpSpPr>
          <a:xfrm>
            <a:off x="558750" y="111086"/>
            <a:ext cx="8195090" cy="1506539"/>
            <a:chOff x="623113" y="2921459"/>
            <a:chExt cx="8102283" cy="2102302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9D1490CA-AA4B-6995-56E0-85D7B9A3476F}"/>
                </a:ext>
              </a:extLst>
            </p:cNvPr>
            <p:cNvGrpSpPr/>
            <p:nvPr/>
          </p:nvGrpSpPr>
          <p:grpSpPr>
            <a:xfrm>
              <a:off x="623113" y="2921459"/>
              <a:ext cx="8102283" cy="2102302"/>
              <a:chOff x="3588774" y="448988"/>
              <a:chExt cx="5644675" cy="1131586"/>
            </a:xfrm>
          </p:grpSpPr>
          <p:sp>
            <p:nvSpPr>
              <p:cNvPr id="365" name="Speech Bubble: Rectangle with Corners Rounded 364">
                <a:extLst>
                  <a:ext uri="{FF2B5EF4-FFF2-40B4-BE49-F238E27FC236}">
                    <a16:creationId xmlns:a16="http://schemas.microsoft.com/office/drawing/2014/main" id="{A3312AE4-7198-241A-34BB-9B675020E7FB}"/>
                  </a:ext>
                </a:extLst>
              </p:cNvPr>
              <p:cNvSpPr/>
              <p:nvPr/>
            </p:nvSpPr>
            <p:spPr>
              <a:xfrm>
                <a:off x="4454972" y="448988"/>
                <a:ext cx="4778477" cy="1037285"/>
              </a:xfrm>
              <a:prstGeom prst="wedgeRoundRectCallout">
                <a:avLst>
                  <a:gd name="adj1" fmla="val -63980"/>
                  <a:gd name="adj2" fmla="val 6042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0C70D072-748B-117E-9D6A-8A61E99EB09C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E6866234-30DC-AE9C-4192-246A50BAE3C3}"/>
                </a:ext>
              </a:extLst>
            </p:cNvPr>
            <p:cNvSpPr txBox="1"/>
            <p:nvPr/>
          </p:nvSpPr>
          <p:spPr>
            <a:xfrm>
              <a:off x="2382929" y="2965209"/>
              <a:ext cx="5692876" cy="1932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dirty="0"/>
                <a:t>So:</a:t>
              </a:r>
            </a:p>
            <a:p>
              <a:pPr algn="ctr"/>
              <a:r>
                <a:rPr lang="de-DE" sz="2800" b="1" dirty="0"/>
                <a:t>12 × 11 = (12 × 10) + (12 × 1)</a:t>
              </a:r>
            </a:p>
            <a:p>
              <a:pPr algn="ctr"/>
              <a:r>
                <a:rPr lang="de-DE" sz="2800" b="1" dirty="0"/>
                <a:t>  132  =      120    +     12                     </a:t>
              </a:r>
              <a:endParaRPr lang="de-DE" sz="2800" dirty="0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13B5D9AA-FF78-6327-A03E-31F5B1340A6F}"/>
              </a:ext>
            </a:extLst>
          </p:cNvPr>
          <p:cNvGrpSpPr/>
          <p:nvPr/>
        </p:nvGrpSpPr>
        <p:grpSpPr>
          <a:xfrm>
            <a:off x="419509" y="3409401"/>
            <a:ext cx="8976158" cy="562829"/>
            <a:chOff x="419509" y="3409401"/>
            <a:chExt cx="8976158" cy="562829"/>
          </a:xfrm>
        </p:grpSpPr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D49CE0D4-B3F7-ECED-AD64-700AAD3DDF5F}"/>
                </a:ext>
              </a:extLst>
            </p:cNvPr>
            <p:cNvSpPr txBox="1"/>
            <p:nvPr/>
          </p:nvSpPr>
          <p:spPr>
            <a:xfrm>
              <a:off x="419509" y="3449010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(12 × 10)            </a:t>
              </a:r>
              <a:endParaRPr lang="en-GB" sz="2800" dirty="0"/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2644B49C-78F2-D4D4-4E70-A486C00E1B2F}"/>
                </a:ext>
              </a:extLst>
            </p:cNvPr>
            <p:cNvSpPr txBox="1"/>
            <p:nvPr/>
          </p:nvSpPr>
          <p:spPr>
            <a:xfrm>
              <a:off x="7712894" y="3409401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(12 × 1)            </a:t>
              </a:r>
              <a:endParaRPr lang="en-GB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A76A5DE-5054-6C0C-7C51-0A729F8B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8" grpId="0" animBg="1"/>
      <p:bldP spid="179" grpId="0"/>
      <p:bldP spid="334" grpId="0" animBg="1"/>
      <p:bldP spid="3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11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11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5 x 11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11 x 6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11 x 11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0910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017830" y="596822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98776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98776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98776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x 0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11 x 12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11 x 9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11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12 x 11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439</Words>
  <Application>Microsoft Office PowerPoint</Application>
  <PresentationFormat>On-screen Show (4:3)</PresentationFormat>
  <Paragraphs>97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2026-01-27T10:59:59Z</dcterms:modified>
  <cp:category/>
</cp:coreProperties>
</file>