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0" r:id="rId3"/>
    <p:sldId id="257" r:id="rId4"/>
    <p:sldId id="288" r:id="rId5"/>
    <p:sldId id="289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92D050"/>
    <a:srgbClr val="D99694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50" autoAdjust="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60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45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77629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80301" y="939713"/>
            <a:ext cx="7086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Ordering Percentages &amp; Decimals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2" name="Picture 1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125" y="3037089"/>
            <a:ext cx="3766508" cy="37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904015-FD86-2B6D-0F33-8902B309B18B}"/>
              </a:ext>
            </a:extLst>
          </p:cNvPr>
          <p:cNvGrpSpPr/>
          <p:nvPr/>
        </p:nvGrpSpPr>
        <p:grpSpPr>
          <a:xfrm>
            <a:off x="2674242" y="3192096"/>
            <a:ext cx="3952748" cy="2367017"/>
            <a:chOff x="2254886" y="3168138"/>
            <a:chExt cx="3952748" cy="23670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6A0F81-9502-BA84-C7EE-2A9C2EBD09FB}"/>
                </a:ext>
              </a:extLst>
            </p:cNvPr>
            <p:cNvSpPr/>
            <p:nvPr/>
          </p:nvSpPr>
          <p:spPr>
            <a:xfrm>
              <a:off x="2254886" y="3558746"/>
              <a:ext cx="3952748" cy="197640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B92BE5-2F99-8FCC-CBDC-5F982B6FDD2B}"/>
                </a:ext>
              </a:extLst>
            </p:cNvPr>
            <p:cNvSpPr/>
            <p:nvPr/>
          </p:nvSpPr>
          <p:spPr>
            <a:xfrm>
              <a:off x="2257426" y="3168138"/>
              <a:ext cx="2359316" cy="40052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73C021-6136-793E-96F5-B6A0A7A633E1}"/>
              </a:ext>
            </a:extLst>
          </p:cNvPr>
          <p:cNvGrpSpPr/>
          <p:nvPr/>
        </p:nvGrpSpPr>
        <p:grpSpPr>
          <a:xfrm>
            <a:off x="2674242" y="1609810"/>
            <a:ext cx="3960000" cy="1567761"/>
            <a:chOff x="2254886" y="1585852"/>
            <a:chExt cx="3960000" cy="15677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96AE36-5C2E-0378-0F07-A003E3775F4A}"/>
                </a:ext>
              </a:extLst>
            </p:cNvPr>
            <p:cNvSpPr/>
            <p:nvPr/>
          </p:nvSpPr>
          <p:spPr>
            <a:xfrm rot="10800000">
              <a:off x="2254886" y="1585852"/>
              <a:ext cx="3960000" cy="11672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6A2F25-ED84-4EB5-2B07-87776CDEA89D}"/>
                </a:ext>
              </a:extLst>
            </p:cNvPr>
            <p:cNvSpPr/>
            <p:nvPr/>
          </p:nvSpPr>
          <p:spPr>
            <a:xfrm rot="10800000">
              <a:off x="3045542" y="2742387"/>
              <a:ext cx="3162092" cy="4112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3276A4-4744-0D82-C4DF-E5F2351AC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64101"/>
              </p:ext>
            </p:extLst>
          </p:nvPr>
        </p:nvGraphicFramePr>
        <p:xfrm>
          <a:off x="2665364" y="1596324"/>
          <a:ext cx="3960000" cy="3960000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78D46C-6209-6BDB-160F-396C7954631A}"/>
              </a:ext>
            </a:extLst>
          </p:cNvPr>
          <p:cNvSpPr txBox="1"/>
          <p:nvPr/>
        </p:nvSpPr>
        <p:spPr>
          <a:xfrm>
            <a:off x="1313886" y="740849"/>
            <a:ext cx="66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Is 22% or 0.54 greater</a:t>
            </a:r>
            <a:r>
              <a:rPr lang="en-GB" sz="2800" b="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49D43-3271-0FA3-B306-4442D3E12054}"/>
              </a:ext>
            </a:extLst>
          </p:cNvPr>
          <p:cNvSpPr txBox="1"/>
          <p:nvPr/>
        </p:nvSpPr>
        <p:spPr>
          <a:xfrm>
            <a:off x="864834" y="1837252"/>
            <a:ext cx="1688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22 out of 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61D51-4392-F002-AE6A-B1129AFBA9EF}"/>
              </a:ext>
            </a:extLst>
          </p:cNvPr>
          <p:cNvSpPr txBox="1"/>
          <p:nvPr/>
        </p:nvSpPr>
        <p:spPr>
          <a:xfrm>
            <a:off x="6870203" y="1912249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/>
              <a:t>0.2</a:t>
            </a:r>
            <a:r>
              <a:rPr lang="en-GB" sz="2800" dirty="0"/>
              <a:t>2</a:t>
            </a:r>
            <a:endParaRPr lang="en-GB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885088-7808-AC48-0555-29A45E817200}"/>
                  </a:ext>
                </a:extLst>
              </p:cNvPr>
              <p:cNvSpPr txBox="1"/>
              <p:nvPr/>
            </p:nvSpPr>
            <p:spPr>
              <a:xfrm>
                <a:off x="3068902" y="5695582"/>
                <a:ext cx="30711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FF0000"/>
                    </a:solidFill>
                  </a:rPr>
                  <a:t>22% 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b="0" dirty="0">
                    <a:solidFill>
                      <a:srgbClr val="FF0000"/>
                    </a:solidFill>
                  </a:rPr>
                  <a:t> 0.5</a:t>
                </a:r>
                <a:r>
                  <a:rPr lang="en-GB" sz="2800" dirty="0">
                    <a:solidFill>
                      <a:srgbClr val="FF0000"/>
                    </a:solidFill>
                  </a:rPr>
                  <a:t>4</a:t>
                </a:r>
                <a:endParaRPr lang="en-GB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885088-7808-AC48-0555-29A45E817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902" y="5695582"/>
                <a:ext cx="3071183" cy="523220"/>
              </a:xfrm>
              <a:prstGeom prst="rect">
                <a:avLst/>
              </a:prstGeom>
              <a:blipFill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CAD7DB9-BA8C-20A4-3D7F-5F2142813EF3}"/>
              </a:ext>
            </a:extLst>
          </p:cNvPr>
          <p:cNvSpPr txBox="1"/>
          <p:nvPr/>
        </p:nvSpPr>
        <p:spPr>
          <a:xfrm>
            <a:off x="864834" y="3905246"/>
            <a:ext cx="1688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54 out of 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21FAF-94B9-9A04-9177-E528620F14D6}"/>
              </a:ext>
            </a:extLst>
          </p:cNvPr>
          <p:cNvSpPr txBox="1"/>
          <p:nvPr/>
        </p:nvSpPr>
        <p:spPr>
          <a:xfrm>
            <a:off x="6867049" y="3877216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/>
              <a:t>0.5</a:t>
            </a:r>
            <a:r>
              <a:rPr lang="en-GB" sz="2800" dirty="0"/>
              <a:t>4</a:t>
            </a:r>
            <a:endParaRPr lang="en-GB" sz="2800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69048-39D7-F989-9EC8-CC1E9529FBAB}"/>
              </a:ext>
            </a:extLst>
          </p:cNvPr>
          <p:cNvSpPr txBox="1"/>
          <p:nvPr/>
        </p:nvSpPr>
        <p:spPr>
          <a:xfrm>
            <a:off x="4117680" y="1778949"/>
            <a:ext cx="1160584" cy="5232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F8A4E0-8CA0-F3AB-A72F-5DA1C638CE6D}"/>
              </a:ext>
            </a:extLst>
          </p:cNvPr>
          <p:cNvSpPr txBox="1"/>
          <p:nvPr/>
        </p:nvSpPr>
        <p:spPr>
          <a:xfrm>
            <a:off x="4117680" y="4122026"/>
            <a:ext cx="1160584" cy="5232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54%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0B74F7-334B-33F0-9DFF-C31F3E62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8" name="Picture 1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ED4FF8F-E256-4EDA-4F2C-084D36AAB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6" y="147474"/>
            <a:ext cx="1312634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ascending order.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95199F1-F067-85F7-3B5E-6F9026CD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372D6-DC76-F388-1F7F-8DACB0450C1D}"/>
              </a:ext>
            </a:extLst>
          </p:cNvPr>
          <p:cNvSpPr txBox="1"/>
          <p:nvPr/>
        </p:nvSpPr>
        <p:spPr>
          <a:xfrm>
            <a:off x="3180167" y="3574521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35%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F31E9-8846-8DA1-3363-E47F2A2F3DBA}"/>
              </a:ext>
            </a:extLst>
          </p:cNvPr>
          <p:cNvSpPr txBox="1"/>
          <p:nvPr/>
        </p:nvSpPr>
        <p:spPr>
          <a:xfrm>
            <a:off x="6873837" y="3574521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43%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CBCE6-893A-7CE9-37C7-4C59EB64447C}"/>
              </a:ext>
            </a:extLst>
          </p:cNvPr>
          <p:cNvSpPr txBox="1"/>
          <p:nvPr/>
        </p:nvSpPr>
        <p:spPr>
          <a:xfrm>
            <a:off x="1750709" y="357452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0.32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6E593-5953-60EE-0867-B27C0F6D73B9}"/>
              </a:ext>
            </a:extLst>
          </p:cNvPr>
          <p:cNvSpPr txBox="1"/>
          <p:nvPr/>
        </p:nvSpPr>
        <p:spPr>
          <a:xfrm>
            <a:off x="5137164" y="357452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0.3 </a:t>
            </a:r>
          </a:p>
        </p:txBody>
      </p:sp>
      <p:pic>
        <p:nvPicPr>
          <p:cNvPr id="11" name="Picture 10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D4A0B852-6D38-5C66-6AFD-0EE974048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" y="1808196"/>
            <a:ext cx="1744160" cy="14364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F5C2EB-11E6-15EC-901D-DE2201DFD1FF}"/>
              </a:ext>
            </a:extLst>
          </p:cNvPr>
          <p:cNvGrpSpPr/>
          <p:nvPr/>
        </p:nvGrpSpPr>
        <p:grpSpPr>
          <a:xfrm>
            <a:off x="1923488" y="1700981"/>
            <a:ext cx="6728898" cy="1160206"/>
            <a:chOff x="1923488" y="1700981"/>
            <a:chExt cx="6728898" cy="116020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B57CA64-9C72-24C1-773B-0FCD189E966A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B23074-AE89-990F-1FA4-A449352B37F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First, I will convert the decimals into percentages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E65AC8-1042-B885-9625-88E95587B299}"/>
              </a:ext>
            </a:extLst>
          </p:cNvPr>
          <p:cNvSpPr txBox="1"/>
          <p:nvPr/>
        </p:nvSpPr>
        <p:spPr>
          <a:xfrm>
            <a:off x="1790571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0B611-4EFE-4E18-AB59-C3A019417BDB}"/>
              </a:ext>
            </a:extLst>
          </p:cNvPr>
          <p:cNvSpPr txBox="1"/>
          <p:nvPr/>
        </p:nvSpPr>
        <p:spPr>
          <a:xfrm>
            <a:off x="3500624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B5562-1DFF-1CD8-163C-B735CCC41433}"/>
              </a:ext>
            </a:extLst>
          </p:cNvPr>
          <p:cNvSpPr txBox="1"/>
          <p:nvPr/>
        </p:nvSpPr>
        <p:spPr>
          <a:xfrm>
            <a:off x="5210677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3CAC3-9D39-C775-F5AA-667A22462EDA}"/>
              </a:ext>
            </a:extLst>
          </p:cNvPr>
          <p:cNvSpPr txBox="1"/>
          <p:nvPr/>
        </p:nvSpPr>
        <p:spPr>
          <a:xfrm>
            <a:off x="6920730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43%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51F3A-2576-BEA5-1A2E-6E0BDA5C807D}"/>
              </a:ext>
            </a:extLst>
          </p:cNvPr>
          <p:cNvGrpSpPr/>
          <p:nvPr/>
        </p:nvGrpSpPr>
        <p:grpSpPr>
          <a:xfrm>
            <a:off x="1923488" y="1700981"/>
            <a:ext cx="6728898" cy="1160206"/>
            <a:chOff x="1923488" y="1700981"/>
            <a:chExt cx="6728898" cy="116020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5D0D2F7A-63B9-1F60-F9FB-3CA6B54417D1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BEF3B4-2874-2FD1-9AFA-70379675F7F8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Next, I will order the percentages from the </a:t>
              </a:r>
              <a:r>
                <a:rPr lang="en-US" sz="2800" b="1" dirty="0"/>
                <a:t>smallest</a:t>
              </a:r>
              <a:r>
                <a:rPr lang="en-US" sz="2800" dirty="0"/>
                <a:t> to the </a:t>
              </a:r>
              <a:r>
                <a:rPr lang="en-US" sz="2800" b="1" dirty="0"/>
                <a:t>largest.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A57C8E-561A-FDB1-BD3A-E7571DD9C123}"/>
              </a:ext>
            </a:extLst>
          </p:cNvPr>
          <p:cNvGrpSpPr/>
          <p:nvPr/>
        </p:nvGrpSpPr>
        <p:grpSpPr>
          <a:xfrm>
            <a:off x="1923488" y="1690790"/>
            <a:ext cx="6728898" cy="1160206"/>
            <a:chOff x="1923488" y="1700981"/>
            <a:chExt cx="6728898" cy="116020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B50B711-D1CF-C221-F3BA-04CA3CECA18F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8F9E9D-9F39-1023-7D1A-0BB4DF84123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Finally, I will </a:t>
              </a:r>
              <a:r>
                <a:rPr lang="en-US" sz="2800" b="1" dirty="0"/>
                <a:t>write out</a:t>
              </a:r>
              <a:r>
                <a:rPr lang="en-US" sz="2800" dirty="0"/>
                <a:t> the new order.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83FEEA-4EA9-E89E-0932-3B0DBCC2B865}"/>
              </a:ext>
            </a:extLst>
          </p:cNvPr>
          <p:cNvGrpSpPr/>
          <p:nvPr/>
        </p:nvGrpSpPr>
        <p:grpSpPr>
          <a:xfrm>
            <a:off x="1733646" y="5529637"/>
            <a:ext cx="6347668" cy="523220"/>
            <a:chOff x="1733646" y="5529637"/>
            <a:chExt cx="6347668" cy="5232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65DD23-1AA3-E978-EEBC-8EF49EE95849}"/>
                </a:ext>
              </a:extLst>
            </p:cNvPr>
            <p:cNvSpPr txBox="1"/>
            <p:nvPr/>
          </p:nvSpPr>
          <p:spPr>
            <a:xfrm>
              <a:off x="4808748" y="5529637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35%</a:t>
              </a:r>
              <a:endParaRPr lang="en-GB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E787BE-E3C9-14A7-96AD-FFF876BEF81E}"/>
                </a:ext>
              </a:extLst>
            </p:cNvPr>
            <p:cNvSpPr txBox="1"/>
            <p:nvPr/>
          </p:nvSpPr>
          <p:spPr>
            <a:xfrm>
              <a:off x="6873837" y="5529637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0" dirty="0"/>
                <a:t>43%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E432D7-67E3-B652-6C0F-ACD92E7FA9B1}"/>
                </a:ext>
              </a:extLst>
            </p:cNvPr>
            <p:cNvSpPr txBox="1"/>
            <p:nvPr/>
          </p:nvSpPr>
          <p:spPr>
            <a:xfrm>
              <a:off x="3271197" y="5529637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0.32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445313-90FB-EA6D-21F2-AA66B6AD30AC}"/>
                </a:ext>
              </a:extLst>
            </p:cNvPr>
            <p:cNvSpPr txBox="1"/>
            <p:nvPr/>
          </p:nvSpPr>
          <p:spPr>
            <a:xfrm>
              <a:off x="1733646" y="5529637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37517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18455 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18698 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3850-394C-C61B-A0EA-5CAAF494D82A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ascending order.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3850-0F62-6C36-B90E-6838BA94DF2D}"/>
              </a:ext>
            </a:extLst>
          </p:cNvPr>
          <p:cNvSpPr txBox="1"/>
          <p:nvPr/>
        </p:nvSpPr>
        <p:spPr>
          <a:xfrm>
            <a:off x="2879105" y="3309292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48%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DA929-FE63-63E9-3330-4E042FB06D1E}"/>
              </a:ext>
            </a:extLst>
          </p:cNvPr>
          <p:cNvSpPr txBox="1"/>
          <p:nvPr/>
        </p:nvSpPr>
        <p:spPr>
          <a:xfrm>
            <a:off x="6572775" y="3309292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35</a:t>
            </a:r>
            <a:r>
              <a:rPr lang="en-GB" sz="2800" b="0" dirty="0"/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A9756-EC97-707C-E5AA-334EA632BE1A}"/>
              </a:ext>
            </a:extLst>
          </p:cNvPr>
          <p:cNvSpPr txBox="1"/>
          <p:nvPr/>
        </p:nvSpPr>
        <p:spPr>
          <a:xfrm>
            <a:off x="1449647" y="330929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0.04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DF387-C4FA-974E-813E-2CB0E5F4E35F}"/>
              </a:ext>
            </a:extLst>
          </p:cNvPr>
          <p:cNvSpPr txBox="1"/>
          <p:nvPr/>
        </p:nvSpPr>
        <p:spPr>
          <a:xfrm>
            <a:off x="4836102" y="330929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0.4 </a:t>
            </a:r>
          </a:p>
        </p:txBody>
      </p:sp>
      <p:pic>
        <p:nvPicPr>
          <p:cNvPr id="9" name="Picture 8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621B44-2B5A-5D69-72CB-CDE00B948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5253"/>
            <a:ext cx="1744160" cy="143647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423CEBF-F849-C0C2-689C-1D1622F170C8}"/>
              </a:ext>
            </a:extLst>
          </p:cNvPr>
          <p:cNvSpPr/>
          <p:nvPr/>
        </p:nvSpPr>
        <p:spPr>
          <a:xfrm>
            <a:off x="2147770" y="1434805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A5B49B-3408-841E-4181-C4991D5B26F8}"/>
              </a:ext>
            </a:extLst>
          </p:cNvPr>
          <p:cNvSpPr txBox="1"/>
          <p:nvPr/>
        </p:nvSpPr>
        <p:spPr>
          <a:xfrm>
            <a:off x="2175553" y="1585513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decimals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smallest to largest.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F00C5-024E-4CE0-24DE-BD52B59A6420}"/>
              </a:ext>
            </a:extLst>
          </p:cNvPr>
          <p:cNvSpPr txBox="1"/>
          <p:nvPr/>
        </p:nvSpPr>
        <p:spPr>
          <a:xfrm>
            <a:off x="1449647" y="442602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EEA1AC-34F1-1B85-3906-813F635EC97C}"/>
              </a:ext>
            </a:extLst>
          </p:cNvPr>
          <p:cNvSpPr txBox="1"/>
          <p:nvPr/>
        </p:nvSpPr>
        <p:spPr>
          <a:xfrm>
            <a:off x="3159700" y="442602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48%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E8E35-DA3D-6DF0-F354-3961A269B274}"/>
              </a:ext>
            </a:extLst>
          </p:cNvPr>
          <p:cNvSpPr txBox="1"/>
          <p:nvPr/>
        </p:nvSpPr>
        <p:spPr>
          <a:xfrm>
            <a:off x="4869753" y="44260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98ADC-8FD0-35B0-67C6-5E50FD64EE3F}"/>
              </a:ext>
            </a:extLst>
          </p:cNvPr>
          <p:cNvSpPr txBox="1"/>
          <p:nvPr/>
        </p:nvSpPr>
        <p:spPr>
          <a:xfrm>
            <a:off x="6579806" y="442602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35%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B1593B-0303-710F-77FA-D8E7581D459A}"/>
              </a:ext>
            </a:extLst>
          </p:cNvPr>
          <p:cNvGrpSpPr/>
          <p:nvPr/>
        </p:nvGrpSpPr>
        <p:grpSpPr>
          <a:xfrm>
            <a:off x="1456678" y="5484498"/>
            <a:ext cx="6572867" cy="523220"/>
            <a:chOff x="1456678" y="5484498"/>
            <a:chExt cx="6572867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BFE810-BDF8-ED45-0E3F-0F3BFFADCFB7}"/>
                </a:ext>
              </a:extLst>
            </p:cNvPr>
            <p:cNvSpPr txBox="1"/>
            <p:nvPr/>
          </p:nvSpPr>
          <p:spPr>
            <a:xfrm>
              <a:off x="6341422" y="5484498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48%</a:t>
              </a:r>
              <a:endParaRPr lang="en-GB" sz="28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6FD28D-EBC6-CCA9-893F-DD83C2FE0994}"/>
                </a:ext>
              </a:extLst>
            </p:cNvPr>
            <p:cNvSpPr txBox="1"/>
            <p:nvPr/>
          </p:nvSpPr>
          <p:spPr>
            <a:xfrm>
              <a:off x="3093391" y="5484498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35</a:t>
              </a:r>
              <a:r>
                <a:rPr lang="en-GB" sz="2800" b="0" dirty="0"/>
                <a:t>%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2C7A32-E757-3589-46D5-D4E0E97AB0FF}"/>
                </a:ext>
              </a:extLst>
            </p:cNvPr>
            <p:cNvSpPr txBox="1"/>
            <p:nvPr/>
          </p:nvSpPr>
          <p:spPr>
            <a:xfrm>
              <a:off x="1456678" y="548449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0.04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1F4031-44E1-4EB8-222A-E8A609404197}"/>
                </a:ext>
              </a:extLst>
            </p:cNvPr>
            <p:cNvSpPr txBox="1"/>
            <p:nvPr/>
          </p:nvSpPr>
          <p:spPr>
            <a:xfrm>
              <a:off x="4843133" y="548449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37396 0.003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414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3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6" grpId="0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666539" y="675602"/>
            <a:ext cx="7742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Put the following numbers in </a:t>
            </a:r>
          </a:p>
          <a:p>
            <a:pPr algn="ctr"/>
            <a:r>
              <a:rPr lang="en-GB" sz="3600" dirty="0"/>
              <a:t>ascending order.</a:t>
            </a:r>
          </a:p>
        </p:txBody>
      </p:sp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B188781-3199-E7A4-48FB-77D6518D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954" y="2158001"/>
            <a:ext cx="1744160" cy="143647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C81AB5F-72C6-DBF7-719E-A1FC4B5C28C4}"/>
              </a:ext>
            </a:extLst>
          </p:cNvPr>
          <p:cNvSpPr/>
          <p:nvPr/>
        </p:nvSpPr>
        <p:spPr>
          <a:xfrm>
            <a:off x="1985803" y="1892726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819B3-A879-D23F-04FE-971BAC61BBE5}"/>
              </a:ext>
            </a:extLst>
          </p:cNvPr>
          <p:cNvSpPr txBox="1"/>
          <p:nvPr/>
        </p:nvSpPr>
        <p:spPr>
          <a:xfrm>
            <a:off x="2208623" y="1914910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decimals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smallest to largest.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97873-4285-6516-D8D7-245BEE119A2C}"/>
              </a:ext>
            </a:extLst>
          </p:cNvPr>
          <p:cNvSpPr txBox="1"/>
          <p:nvPr/>
        </p:nvSpPr>
        <p:spPr>
          <a:xfrm>
            <a:off x="1532241" y="3756524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55%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882F1-B156-E2D3-FE19-E64B667D9B9D}"/>
              </a:ext>
            </a:extLst>
          </p:cNvPr>
          <p:cNvSpPr txBox="1"/>
          <p:nvPr/>
        </p:nvSpPr>
        <p:spPr>
          <a:xfrm>
            <a:off x="6809903" y="3756524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25%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F6F9D-51EF-69CF-1FD1-5572FEED344C}"/>
              </a:ext>
            </a:extLst>
          </p:cNvPr>
          <p:cNvSpPr txBox="1"/>
          <p:nvPr/>
        </p:nvSpPr>
        <p:spPr>
          <a:xfrm>
            <a:off x="3362510" y="37565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2DA0F-2F8D-7D44-9CD4-B86D463026AB}"/>
              </a:ext>
            </a:extLst>
          </p:cNvPr>
          <p:cNvSpPr txBox="1"/>
          <p:nvPr/>
        </p:nvSpPr>
        <p:spPr>
          <a:xfrm>
            <a:off x="5073230" y="37565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0.99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884BF-9DCE-F4FF-3874-D6784B2311CA}"/>
              </a:ext>
            </a:extLst>
          </p:cNvPr>
          <p:cNvSpPr txBox="1"/>
          <p:nvPr/>
        </p:nvSpPr>
        <p:spPr>
          <a:xfrm>
            <a:off x="1773862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5B3F7-C2F5-490E-788D-7B6555E3CFFA}"/>
              </a:ext>
            </a:extLst>
          </p:cNvPr>
          <p:cNvSpPr txBox="1"/>
          <p:nvPr/>
        </p:nvSpPr>
        <p:spPr>
          <a:xfrm>
            <a:off x="3464498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93716-B672-E456-2ABC-ED5FA2544003}"/>
              </a:ext>
            </a:extLst>
          </p:cNvPr>
          <p:cNvSpPr txBox="1"/>
          <p:nvPr/>
        </p:nvSpPr>
        <p:spPr>
          <a:xfrm>
            <a:off x="5193968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99%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EE619-2F51-8786-059A-79DBBD258B11}"/>
              </a:ext>
            </a:extLst>
          </p:cNvPr>
          <p:cNvSpPr txBox="1"/>
          <p:nvPr/>
        </p:nvSpPr>
        <p:spPr>
          <a:xfrm>
            <a:off x="6904021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25%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D1BC17-1CBB-355A-3DC3-28CEA804F61E}"/>
              </a:ext>
            </a:extLst>
          </p:cNvPr>
          <p:cNvGrpSpPr/>
          <p:nvPr/>
        </p:nvGrpSpPr>
        <p:grpSpPr>
          <a:xfrm>
            <a:off x="1693806" y="5659178"/>
            <a:ext cx="6600449" cy="526746"/>
            <a:chOff x="1693806" y="5659178"/>
            <a:chExt cx="6600449" cy="5267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FC5E23-04D7-AC43-F1A0-EC9C94C65FF7}"/>
                </a:ext>
              </a:extLst>
            </p:cNvPr>
            <p:cNvSpPr txBox="1"/>
            <p:nvPr/>
          </p:nvSpPr>
          <p:spPr>
            <a:xfrm>
              <a:off x="1693806" y="5662704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0.2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51C09-9826-98F3-B981-BC736E1E373D}"/>
                </a:ext>
              </a:extLst>
            </p:cNvPr>
            <p:cNvSpPr txBox="1"/>
            <p:nvPr/>
          </p:nvSpPr>
          <p:spPr>
            <a:xfrm>
              <a:off x="6606132" y="5662704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0.99</a:t>
              </a:r>
              <a:endParaRPr lang="en-GB" sz="2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FED31-CDCE-9409-FE0E-8E7D718EF7E1}"/>
                </a:ext>
              </a:extLst>
            </p:cNvPr>
            <p:cNvSpPr txBox="1"/>
            <p:nvPr/>
          </p:nvSpPr>
          <p:spPr>
            <a:xfrm>
              <a:off x="3315617" y="5662704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0" dirty="0"/>
                <a:t>25%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7A6BE1-89E5-38FC-B9F7-A039DF7F73A9}"/>
                </a:ext>
              </a:extLst>
            </p:cNvPr>
            <p:cNvSpPr txBox="1"/>
            <p:nvPr/>
          </p:nvSpPr>
          <p:spPr>
            <a:xfrm>
              <a:off x="5073230" y="565917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55%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1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455 0.0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37622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8698 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7414 -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110302" y="1145861"/>
            <a:ext cx="6964872" cy="2020610"/>
            <a:chOff x="3114626" y="1208197"/>
            <a:chExt cx="6964872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114626" y="1577057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0.9  = 90%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1293</TotalTime>
  <Words>217</Words>
  <Application>Microsoft Office PowerPoint</Application>
  <PresentationFormat>On-screen Show (4:3)</PresentationFormat>
  <Paragraphs>65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2026-02-10T12:41:30Z</dcterms:modified>
  <cp:category/>
</cp:coreProperties>
</file>