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80" r:id="rId3"/>
    <p:sldId id="306" r:id="rId4"/>
    <p:sldId id="305" r:id="rId5"/>
    <p:sldId id="307" r:id="rId6"/>
    <p:sldId id="308" r:id="rId7"/>
    <p:sldId id="309" r:id="rId8"/>
    <p:sldId id="310" r:id="rId9"/>
    <p:sldId id="311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92D050"/>
    <a:srgbClr val="D99694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50" autoAdjust="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77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77629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280300" y="939713"/>
            <a:ext cx="74015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Percentage of an amount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2" name="Picture 1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125" y="3037089"/>
            <a:ext cx="3766508" cy="37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415445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75% of a number is the same as three quarters of the number.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7EC6424-4FDB-A848-8385-A8691531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" y="2621277"/>
            <a:ext cx="946552" cy="12182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70071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791104" y="1672982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774556" y="2737623"/>
            <a:ext cx="30390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1% of 200 = 2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791104" y="2479579"/>
            <a:ext cx="30390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 by 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791104" y="2343393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1% = 2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5% = 10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384920" y="4801913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x5</a:t>
              </a:r>
            </a:p>
          </p:txBody>
        </p:sp>
      </p:grpSp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AECA96A-91AE-A89B-AECD-54F36CE41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1E14CE-6059-AE49-B403-37103B567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169EDA46-6DA1-375A-F2CB-1234DC57A398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10E9CB7-6BBB-0665-ADB3-3E77314FAB80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5BE324A5-E1C6-FEE3-94E8-A1948277441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3A885C5-549D-8BB2-7A8B-DBACE961E705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CC4E44F-62A2-D633-CC72-3074C9FBE388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36CDD14-2949-FEEB-32E9-A4CDE2B4E1C4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85D7F3C-D4F9-6AC1-5A0A-472E5A5B7952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C8C6EF0-36FF-7353-DF67-ACF39E748A03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E283F780-4765-3EF0-1C47-35BBFD2FF7E3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FB1D65A-99E6-918F-95C6-1872FDF62660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C119EB3-5718-F2CD-C7D8-BB9593EB929E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FD3F87B-E951-2065-C58C-FE224E8E6FA9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03E6E25-38DD-F7AD-FA24-A2E2ED820F9B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ACBD2B3D-DC39-8C52-25B2-1728083CE26A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DBAC33E-37F3-6DAD-75E9-8AEBFD43AA9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7B50633-8326-CD77-8751-3BD7EFF1F52D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61B51286-3DF3-0876-D061-5474A5DA5BB8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555D48C8-5099-480E-A31F-03702621A43D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FA5715C-2E0C-35D6-8149-9B6EA5FE0944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7F10681-AA37-DB04-AD3D-36147741E72C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B3343BE-34D8-869B-643D-371F7D7ABC4F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CBFB4F9-C486-8318-FF30-F95AC50D8D3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3AA7BEF0-1A3C-B45B-DEB7-41A9710BB04F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315D61-5AFD-4678-3897-2D1E8DC93576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DAB1D16-7C97-6064-B410-6B593E98B1E8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6EDFD97-D4E0-9E5B-7753-A4F0F3901F8A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68605B2-603E-A4C1-1B80-10EE2B4873EB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94E4664-2D0B-85E6-5473-B180F021CCC1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DD3293A1-620D-4369-62C2-C7AF1C85F1C9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203441C-121E-3411-8FCD-DEF758396C29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F2BA036-960D-0885-C5C1-1AB94E2DA19D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9146C69-6177-B379-0852-7E54A4642237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E5763A6-EE04-00FA-9F0C-1D8B5253E925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A2E50F4-7A63-1CAC-003F-AE8FDEB83A01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8ACD6D3-1DD4-D5E9-A730-B9C34EA861BE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30E17B1-4582-2DA3-FBE2-AA8AFFB55DC1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4F43BCE-7BBC-CB85-AEA7-17A6C150D398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B4094A9-6A1C-E08C-A36F-68EF88D9B270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DCFE0E0B-A91C-57AC-46E5-92BBD9297336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6164AD9-047C-0F17-2F22-A720EE913714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58DC297-B039-EB07-B866-D43ED3187F7B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5AE1337-0A4C-8656-CDA7-64CF00706D5C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D919F6F-F8B2-F8AE-327E-F5789666B0FA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EF774AD-F9C0-31DA-01B3-5653E071CF46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BD0351C-75B1-5719-2AA4-636061E25A22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459EFFE-338F-BBD5-88A6-4D4715E16DCF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48A51FF-626F-9228-35DA-698A43B2A7B5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AD2AD0E-1EFC-2E2C-26EB-84EE9E34BE9C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368D9C7-2184-7326-2924-0DD7BA5F021F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0FDB70B-C733-D92A-9D00-14D3CA47510A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82EEF12-8A7D-6C20-C0BF-DAE4121D5C9E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0076963-EB45-0FE8-E760-84F6C1C20A6A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7ED5A21-BE0D-D119-59E6-E2A92F35F4EA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FBA36A8-DEF3-DC4F-2F7A-8677187B31B2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B9F0692-9A15-2F9B-333D-B9CE249710DC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23187DF-ED2B-5593-39FE-F6934B7209AF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62F08D44-5685-60D9-08BB-2887579355E1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7C5980D-28C6-6B36-99DB-A122D0D24A0D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C1E3F50-2BEC-30AE-BF0D-ABAD70BAE7B5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000AF23-BA69-2307-85A9-877CC902E37C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74376D8-2686-36F9-56BA-C2D876D38E57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1F5835D-B2F3-6317-9C8A-7C197ED816B0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9618E27-B120-A4B7-976B-3477834A75FF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A8CAC6B-544F-3603-3AAE-5A25F73D7C17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80A38A4-C0A9-BBD1-BAE3-E2F4507B0CDE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B9A7FB-93F0-62A9-471A-0B2E61D5AC9E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A1B38D0-79D9-BF4D-58ED-5A7FF05FD6B8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CC22FC1-D7CC-8875-C5CE-D9943FB4D98D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B3437A9-B371-CF10-3B7B-6A80A7ACFD27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091483B-37E4-7C04-4219-5BC22F451C5A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F2F795-A47A-D25E-D0A7-24FA5DE64011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036931-480F-B59A-4716-C49F7ACD981A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7145549-2158-7BF3-F147-AA26973F1320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548F326-2003-0BAA-2111-54A519E709DB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44B842D-8756-97CB-6381-57A89178AE65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BF8DBD0-6EFB-B67E-9F81-334BA12BCF7F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0000EF2-9359-9750-B48A-B70364893D21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AB87150-FEC2-3CFD-7336-8D12B380D585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68C7A99-AF17-EDD9-63E4-1728A3D2BFBF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F141552-1A53-46F7-5B29-081BF375B1CF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13A246C-50C4-CE0C-A633-AC44088C40D5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4D792EE-DD81-E131-5BC9-F4A0AA04D4EC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E450CE4-6EF4-4D76-D735-4C3F6643AD8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14F8F9F-B029-55CA-8ECE-CBFFB0DCE7BF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E667638-F526-534B-DFE7-DD352FCD5B39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228F767-57ED-53FF-A685-2A8202E299E6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B094295-9414-B26E-1F90-A6D1CE3ED079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850948E-3597-6143-7192-08B7034BBC31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AC26017-BF96-7A51-BEFF-07A6F542E2D1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48C5F4E-8729-77FC-BCF9-5EA94938C3F9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0426E3D-738C-BFCB-05CD-FD4C46AFAABF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8B5101A-EF61-2163-CF60-03202969B363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777A60A-4B30-FD77-BC81-710687C80FA2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5218C56-CE82-1B13-903C-510EED03BE4C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465DDDE-D7B3-7C5D-D851-395304965729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E58E455-D82D-F0B5-2514-1939776ADBFA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06823E0-A071-7020-E91F-E72FB5B8A10D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0CD6E1-A61D-7F4B-80EB-97C0D0E65930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1024156-D927-B283-1DEB-8A99AD6500F8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75756F0-EA61-B1BE-7319-589F60CB53E3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DBB66C3-8B06-15A1-B448-77439703C137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A7AD338-1C5B-CD0F-B71C-48C40A23F1A2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6FE8F8A-05A6-4549-BCB6-B9BB4FDBF4D4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79926-1DB4-CE08-FAE4-F5E38AEA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9D7B43C-6549-A33A-94E8-CB907069EC04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65250"/>
              <a:gd name="adj2" fmla="val 1882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5D337-C382-9F41-70F3-2CF76376474A}"/>
              </a:ext>
            </a:extLst>
          </p:cNvPr>
          <p:cNvSpPr txBox="1"/>
          <p:nvPr/>
        </p:nvSpPr>
        <p:spPr>
          <a:xfrm>
            <a:off x="1791104" y="1672982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CFF7E-8078-2BB8-8028-02125D787CCC}"/>
              </a:ext>
            </a:extLst>
          </p:cNvPr>
          <p:cNvSpPr txBox="1"/>
          <p:nvPr/>
        </p:nvSpPr>
        <p:spPr>
          <a:xfrm>
            <a:off x="1815163" y="2737623"/>
            <a:ext cx="32032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800F-8BFC-DC42-330D-C48FA2706996}"/>
              </a:ext>
            </a:extLst>
          </p:cNvPr>
          <p:cNvSpPr txBox="1"/>
          <p:nvPr/>
        </p:nvSpPr>
        <p:spPr>
          <a:xfrm>
            <a:off x="1886562" y="2620391"/>
            <a:ext cx="30390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divide 20 by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EF20D3-184D-B61C-B854-49824F49D748}"/>
              </a:ext>
            </a:extLst>
          </p:cNvPr>
          <p:cNvGrpSpPr/>
          <p:nvPr/>
        </p:nvGrpSpPr>
        <p:grpSpPr>
          <a:xfrm>
            <a:off x="1815163" y="2343393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34C6D1-E75B-B319-A51E-876EC4787F9E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5% = 10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1D77B948-00F0-71B3-EF02-280E5B879F11}"/>
                </a:ext>
              </a:extLst>
            </p:cNvPr>
            <p:cNvSpPr/>
            <p:nvPr/>
          </p:nvSpPr>
          <p:spPr>
            <a:xfrm>
              <a:off x="4550385" y="4836749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24AAC5-6BDA-B42F-A6FD-7B247214EC94}"/>
                </a:ext>
              </a:extLst>
            </p:cNvPr>
            <p:cNvSpPr txBox="1"/>
            <p:nvPr/>
          </p:nvSpPr>
          <p:spPr>
            <a:xfrm>
              <a:off x="4318567" y="5227774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÷2</a:t>
              </a:r>
            </a:p>
          </p:txBody>
        </p:sp>
      </p:grpSp>
      <p:pic>
        <p:nvPicPr>
          <p:cNvPr id="3" name="Picture 2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557AFDDA-AE0E-BDBB-11DD-8BD8A9F48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737623"/>
            <a:ext cx="1079863" cy="1079863"/>
          </a:xfrm>
          <a:prstGeom prst="rect">
            <a:avLst/>
          </a:prstGeom>
        </p:spPr>
      </p:pic>
      <p:pic>
        <p:nvPicPr>
          <p:cNvPr id="4" name="Picture 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AD199C4-9AFE-3890-A9F1-D2F9B6E3C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5% of 600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67171"/>
              <a:gd name="adj2" fmla="val 2001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1% and then multiply it by 5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10% and then divide by 2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0" y="3894580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0" y="1686228"/>
            <a:ext cx="1600153" cy="1600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7FA4ED-16FA-725E-E607-B951B5CF3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65" y="202947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20655-7CAE-4C90-45D6-762CE6DE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0952A939-8754-9D82-7C22-C8B28E0EB39F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Summary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3701-145E-2D2B-967F-8C346C6B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809FA-4242-2141-C532-55EBD48A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3C8A7-C303-4BF9-FEF9-B7A8C517F6E8}"/>
              </a:ext>
            </a:extLst>
          </p:cNvPr>
          <p:cNvSpPr txBox="1"/>
          <p:nvPr/>
        </p:nvSpPr>
        <p:spPr>
          <a:xfrm>
            <a:off x="1182687" y="1589044"/>
            <a:ext cx="6901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10% you divide by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D9B05-DE78-2E17-ADD3-1A25FD6C0C2E}"/>
              </a:ext>
            </a:extLst>
          </p:cNvPr>
          <p:cNvSpPr txBox="1"/>
          <p:nvPr/>
        </p:nvSpPr>
        <p:spPr>
          <a:xfrm>
            <a:off x="1182687" y="3071911"/>
            <a:ext cx="6901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1% you divide by 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141C3C-0A7E-6727-E328-3C8D631DD145}"/>
              </a:ext>
            </a:extLst>
          </p:cNvPr>
          <p:cNvSpPr txBox="1"/>
          <p:nvPr/>
        </p:nvSpPr>
        <p:spPr>
          <a:xfrm>
            <a:off x="1182687" y="4554777"/>
            <a:ext cx="6797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5% you can find ____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first and then half it.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45918E-8A04-0936-28FD-49791DBB9228}"/>
              </a:ext>
            </a:extLst>
          </p:cNvPr>
          <p:cNvSpPr/>
          <p:nvPr/>
        </p:nvSpPr>
        <p:spPr>
          <a:xfrm>
            <a:off x="6901083" y="154743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938F05-BA6F-4EF9-B6E6-9334A16DB9E5}"/>
              </a:ext>
            </a:extLst>
          </p:cNvPr>
          <p:cNvSpPr/>
          <p:nvPr/>
        </p:nvSpPr>
        <p:spPr>
          <a:xfrm>
            <a:off x="6685145" y="3083723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7A7633-AE98-6412-B7B3-9D96362A01A8}"/>
              </a:ext>
            </a:extLst>
          </p:cNvPr>
          <p:cNvSpPr/>
          <p:nvPr/>
        </p:nvSpPr>
        <p:spPr>
          <a:xfrm>
            <a:off x="6685145" y="4554777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183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7EC6424-4FDB-A848-8385-A8691531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" y="2621277"/>
            <a:ext cx="946552" cy="12182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70071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774556" y="1618398"/>
            <a:ext cx="303907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GB" sz="3600" dirty="0"/>
              <a:t>I know that 50% = 1/2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02294" y="2312222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 I will divide 200 by 2</a:t>
            </a:r>
          </a:p>
          <a:p>
            <a:pPr algn="ctr"/>
            <a:endParaRPr lang="en-GB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0CA3AD-D421-BA13-E159-E01CD36D07EE}"/>
              </a:ext>
            </a:extLst>
          </p:cNvPr>
          <p:cNvGrpSpPr/>
          <p:nvPr/>
        </p:nvGrpSpPr>
        <p:grpSpPr>
          <a:xfrm>
            <a:off x="1627168" y="2154894"/>
            <a:ext cx="3133648" cy="1754326"/>
            <a:chOff x="-2327260" y="4944034"/>
            <a:chExt cx="3133648" cy="17543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B78102-9B17-1528-54C3-B7AE5D7DD893}"/>
                </a:ext>
              </a:extLst>
            </p:cNvPr>
            <p:cNvGrpSpPr/>
            <p:nvPr/>
          </p:nvGrpSpPr>
          <p:grpSpPr>
            <a:xfrm>
              <a:off x="-2327260" y="4944034"/>
              <a:ext cx="3133648" cy="1754326"/>
              <a:chOff x="-1794291" y="7205417"/>
              <a:chExt cx="3133648" cy="175432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AA5E12-3643-2916-0092-B2D669B3B870}"/>
                  </a:ext>
                </a:extLst>
              </p:cNvPr>
              <p:cNvSpPr txBox="1"/>
              <p:nvPr/>
            </p:nvSpPr>
            <p:spPr>
              <a:xfrm>
                <a:off x="-1794291" y="7205417"/>
                <a:ext cx="3039078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/>
                  <a:t>100% = 200</a:t>
                </a:r>
              </a:p>
              <a:p>
                <a:pPr algn="ctr"/>
                <a:endParaRPr lang="en-GB" sz="3600" dirty="0"/>
              </a:p>
              <a:p>
                <a:pPr algn="ctr"/>
                <a:r>
                  <a:rPr lang="en-GB" sz="3600" dirty="0"/>
                  <a:t>50% = 100</a:t>
                </a:r>
              </a:p>
            </p:txBody>
          </p:sp>
          <p:sp>
            <p:nvSpPr>
              <p:cNvPr id="13" name="Arrow: Curved Left 12">
                <a:extLst>
                  <a:ext uri="{FF2B5EF4-FFF2-40B4-BE49-F238E27FC236}">
                    <a16:creationId xmlns:a16="http://schemas.microsoft.com/office/drawing/2014/main" id="{CAB96CF1-6BC9-166A-2F7A-6830DCB0EBDB}"/>
                  </a:ext>
                </a:extLst>
              </p:cNvPr>
              <p:cNvSpPr/>
              <p:nvPr/>
            </p:nvSpPr>
            <p:spPr>
              <a:xfrm>
                <a:off x="931332" y="7423193"/>
                <a:ext cx="408025" cy="1349829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419782-87E3-EA35-1529-8FDDB6BAFB01}"/>
                </a:ext>
              </a:extLst>
            </p:cNvPr>
            <p:cNvSpPr txBox="1"/>
            <p:nvPr/>
          </p:nvSpPr>
          <p:spPr>
            <a:xfrm>
              <a:off x="217534" y="5619100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÷2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643716" y="2206220"/>
            <a:ext cx="31976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50% of 200 =</a:t>
            </a:r>
          </a:p>
          <a:p>
            <a:pPr algn="ctr"/>
            <a:r>
              <a:rPr lang="en-GB" sz="3600" dirty="0"/>
              <a:t> 100</a:t>
            </a:r>
          </a:p>
          <a:p>
            <a:pPr algn="ctr"/>
            <a:endParaRPr lang="en-GB" sz="3600" dirty="0"/>
          </a:p>
        </p:txBody>
      </p:sp>
      <p:pic>
        <p:nvPicPr>
          <p:cNvPr id="17" name="Picture 1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DA5EEF7-2CA6-A02C-6C98-E011C1644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84" y="8428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724CA6-79BC-E170-3843-B8D60B3DC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972441AD-E884-E420-C460-BE5C80971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769031"/>
            <a:ext cx="1079863" cy="1079863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B78DAAD4-8D59-4FBF-61FA-1ED6FC06AA41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14ACA83-3915-5896-728E-81ADF97102E6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0E8B940-0B42-F0CB-7D9F-2705F4049DA6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1C0C0B4-AFDE-D89C-DD45-DCC9B0D6F687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AD09EED-ED99-79F3-2FD8-3C24ABCACD55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EADD34B-8C50-7015-C086-C24509C7590F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377AABF-8321-B2F3-0B39-B7653B8F5480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3298105-AB3A-F29A-56DA-BDD90D2E3694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EB489FE-31A5-D9F7-0911-199B1F6D92F2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5DB9704-BB08-D6B4-197F-D02492C19E37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2CBF3CFD-8D74-53FF-8E75-D72395ABDDE1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8BF992B-6236-BA74-CBAC-E64C04ED49BF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73A7E6B-D1C2-BB22-1B2F-8DCA641F3353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6C96B2A6-4131-F8DE-85FF-E17EB000DDFA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9646199-5D69-D9A1-F9DA-4B1108335A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DD62FB2-94F9-3CDA-6E45-AFCBE52E373C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844AF3C1-4851-134A-F5D9-5A688E693510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7F46319-FF83-80EE-B9BB-94B36D9ABA30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DB350C9-770D-6226-BA12-9571C9DD543B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217B0D9-63EB-267C-5A30-2A8832574ACB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16DEC4B-5582-FBEA-9EB1-38B483755AC6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F995805-4CD7-24A4-2C1D-CD5DE1B81298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CC5B0C6-A4BA-0C7A-2974-537808866BC0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C0AAEBC-5F86-58AC-C95D-EEBD26AC2EF2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BA71D06-F1F8-6305-6C28-33B4F1FAC5CA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2325285-AA16-DEAC-B518-496E4287DF44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C9F4B87-285E-1DD4-44F8-40407B2A0B5A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933C03D-4128-F3A0-E4F1-ED580386042C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391CB6D-775A-2C21-5F23-09C86669DBF9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6FBE125-CD61-108C-E14E-4BA19F62DB0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B9E3DF5-341B-DD78-14D1-89C187FD32F5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B4D9C776-DDC7-61F6-97C7-258D408976D7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0C5B0F5-2A4C-A075-269E-F5622E25C79A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27C92A0-316E-4321-AF40-FF492F73046D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98591E2-811A-A111-4203-1E87F0520544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C62A728-8B28-72E7-8EF8-F9A8190E96D2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061D842-A630-38F5-AF49-845EDF88A1A2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8B66FF8-FCAF-6F7D-24C0-38BA38B8AC7C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4DF2135-BB55-18B8-1E3C-C908F91D9C27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08BE261-2631-EE9C-834D-8B95AA3B2599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A21C1B4-F37A-4390-3B69-DEFA4D83925D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CE88512-7FB0-C23A-DAEE-1CB25A3FD29D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6D187A8-E90E-A64E-E479-D5BD9D64FE49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21265F6-7281-E1A7-2F32-AA58A51A5B2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0A720D4-19E8-C3E7-0691-BA888E1A734A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FEFD2E2-FAED-5521-4748-98A45B99B11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457C3C9-9EFD-C6B1-F2CF-EAFC2EAE67E6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610D2DC-9AF2-2D88-EA66-4ABC153BE29E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587A1DA-F060-416F-1499-AA4B48A52861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AFF3C4D-14F1-7C98-79E6-B6396D111E17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7E4FCAA-0F6C-B730-1217-9063792CBCC5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8CC26EB-0F3D-4939-2456-B7BC0CA8F221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3EFEB70-AE5D-7DCC-753B-7372D9A7B856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C9C9A94-B20D-37AC-66AA-B6E48EF40731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5785EB2-A54D-B344-B514-33733C744D51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1FC40FA-5F9D-FAF7-6FAF-4F17DD068896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2973F67-BD15-50CE-CD59-257D5902101D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8EEAB6B-65D6-2726-4A72-7961B3AD3E5B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E0240C2-D19F-A7FC-A580-389F2FC29A7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C71FC93-AEBA-809C-89CF-C1E5F530AD85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B3F79CA-E3A5-DB57-E025-E2C9C3BF7E9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D595724-2C7A-9FD6-3A23-A610F5ACF4DA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B27F908-6A9F-139D-E852-0FE045FBA92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F820FEB-5E8A-0A90-721D-A4A753A234BF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343141C-313F-CC91-4849-F4A76D8F6D52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4488E3A-4304-B032-0F41-33DB8C92C5D8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A3914EC-C3F3-8610-A0CE-B0CDEA4937AF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5B1B150-22BE-5B4D-5F02-404F177FC92C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12636CB-F862-1D46-F800-75723B3D03C7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F663F14-081B-B84E-6ED3-9AD3EC8E9814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5A4C0F7-3451-964E-3FBF-14555672FF62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A055166-8F33-DB8A-951C-4979A4A6A07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F40058-9C40-4C34-6417-5C6803B4D042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B5F5609-5414-D369-2F06-E5A0C956BEDF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9932979-5168-C9D0-012F-7F5C3E2DE92A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7D5E6AF-C635-2977-6B61-659131CBD768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B7A168E-7F25-D3D9-72BE-AC121E6CA70C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04E675A-08EC-D2DF-8D44-CEFB6F665824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E961C86-A93F-244F-2322-9BB9F2E75B4E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74C9174-7818-F26A-6E47-28C36904E4AC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BB2E8C7-49E8-54C4-A131-C2B66C9C4AF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47E600-129A-1976-027C-EFAE83516E9F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5D35777-E69D-EC59-E350-926E936CAF8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FC17FE9-5353-2E75-6FB7-90ADD1BA5F82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C0F0674-FE95-ABC8-D690-E07EF3D3B056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DA4063C-928F-F2BF-01F4-57986C6164A4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CA50F00-0192-2FC7-31F3-E934FEB619E7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154CF98-7B79-1EA0-3D29-B20F8E8C9666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2F5E064-8F10-31E4-BB72-773F67A10551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BCF9817-D869-F878-3F09-E036C6ADAF75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729CB49-8BED-BD88-5298-62C9AA23286C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8EEE371-01EA-F8CD-326C-88FD1EFFAF90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8760F97-8724-7A3F-2DE7-901896D8BC48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A276EF7-473B-6D7B-1583-393ACD3FCE67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DE2C38C-E478-326A-209D-B4F465A9A3D3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EEFE8C2-F281-1601-53A6-F54D143DD31E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1CD844F-FDD3-F992-6B59-E2BCC0623CF6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C75239B-AF38-16F2-E831-5FAE18C9AD2E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BEB8BD8-6373-0E4F-9C94-F9E77CBDAD4B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A062B93-18BB-579B-D698-ED9EA53EC4E9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48F21379-0045-53D7-1E4D-9D4E583BA04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C2374CCE-7917-6580-4593-F9663BC00EBA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D65D0C2-5BE9-7A5C-585D-9B089856830F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4A5B2-4B56-6C20-160A-B2F88EE66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173982-040A-12C8-A1A2-0A90881F34E7}"/>
              </a:ext>
            </a:extLst>
          </p:cNvPr>
          <p:cNvSpPr/>
          <p:nvPr/>
        </p:nvSpPr>
        <p:spPr>
          <a:xfrm>
            <a:off x="1516340" y="1545423"/>
            <a:ext cx="3752345" cy="2853571"/>
          </a:xfrm>
          <a:prstGeom prst="wedgeRoundRectCallout">
            <a:avLst>
              <a:gd name="adj1" fmla="val -66455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29BCF-8AA3-6B20-3B46-5B0E1E27CEA2}"/>
              </a:ext>
            </a:extLst>
          </p:cNvPr>
          <p:cNvSpPr txBox="1"/>
          <p:nvPr/>
        </p:nvSpPr>
        <p:spPr>
          <a:xfrm>
            <a:off x="1945345" y="1575526"/>
            <a:ext cx="303907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GB" sz="3600" dirty="0"/>
              <a:t>I know that 25% = 1/4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5797F-A4A8-214A-42DA-F40E6AD34DE6}"/>
              </a:ext>
            </a:extLst>
          </p:cNvPr>
          <p:cNvSpPr txBox="1"/>
          <p:nvPr/>
        </p:nvSpPr>
        <p:spPr>
          <a:xfrm>
            <a:off x="1802294" y="2141123"/>
            <a:ext cx="303907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So, I will divide 200 by 4. To do this, I will halve it twice.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393AC-A8F0-6E76-98AA-B06F48FF4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976" y="2062779"/>
            <a:ext cx="3450993" cy="2086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D3EAF1-5F14-0BC8-1772-79C046A14DF2}"/>
              </a:ext>
            </a:extLst>
          </p:cNvPr>
          <p:cNvSpPr txBox="1"/>
          <p:nvPr/>
        </p:nvSpPr>
        <p:spPr>
          <a:xfrm>
            <a:off x="1802294" y="2222156"/>
            <a:ext cx="31976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25% of 200 =</a:t>
            </a:r>
          </a:p>
          <a:p>
            <a:pPr algn="ctr"/>
            <a:r>
              <a:rPr lang="en-GB" sz="3600" dirty="0"/>
              <a:t> 50</a:t>
            </a:r>
          </a:p>
          <a:p>
            <a:pPr algn="ctr"/>
            <a:endParaRPr lang="en-GB" sz="3600" dirty="0"/>
          </a:p>
        </p:txBody>
      </p:sp>
      <p:pic>
        <p:nvPicPr>
          <p:cNvPr id="21" name="Picture 20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E06BA73-9F47-5556-3A75-F6C8CAAA1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84" y="8428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20655-7CAE-4C90-45D6-762CE6DE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0952A939-8754-9D82-7C22-C8B28E0EB39F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Summary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3701-145E-2D2B-967F-8C346C6B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809FA-4242-2141-C532-55EBD48A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3C8A7-C303-4BF9-FEF9-B7A8C517F6E8}"/>
              </a:ext>
            </a:extLst>
          </p:cNvPr>
          <p:cNvSpPr txBox="1"/>
          <p:nvPr/>
        </p:nvSpPr>
        <p:spPr>
          <a:xfrm>
            <a:off x="1182687" y="1589044"/>
            <a:ext cx="6901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50% you divide by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D9B05-DE78-2E17-ADD3-1A25FD6C0C2E}"/>
              </a:ext>
            </a:extLst>
          </p:cNvPr>
          <p:cNvSpPr txBox="1"/>
          <p:nvPr/>
        </p:nvSpPr>
        <p:spPr>
          <a:xfrm>
            <a:off x="1182687" y="3071911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25% you divide by ___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45918E-8A04-0936-28FD-49791DBB9228}"/>
              </a:ext>
            </a:extLst>
          </p:cNvPr>
          <p:cNvSpPr/>
          <p:nvPr/>
        </p:nvSpPr>
        <p:spPr>
          <a:xfrm>
            <a:off x="6901083" y="154743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938F05-BA6F-4EF9-B6E6-9334A16DB9E5}"/>
              </a:ext>
            </a:extLst>
          </p:cNvPr>
          <p:cNvSpPr/>
          <p:nvPr/>
        </p:nvSpPr>
        <p:spPr>
          <a:xfrm>
            <a:off x="6934454" y="3069695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16364-E4BD-37C0-5B84-397758C4E569}"/>
              </a:ext>
            </a:extLst>
          </p:cNvPr>
          <p:cNvSpPr txBox="1"/>
          <p:nvPr/>
        </p:nvSpPr>
        <p:spPr>
          <a:xfrm>
            <a:off x="1280102" y="4262390"/>
            <a:ext cx="5844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 easy way to divide by 4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is to _____ and _____ again.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B0DC4-EF0A-1599-0E39-42574F20C69D}"/>
              </a:ext>
            </a:extLst>
          </p:cNvPr>
          <p:cNvSpPr/>
          <p:nvPr/>
        </p:nvSpPr>
        <p:spPr>
          <a:xfrm>
            <a:off x="2320826" y="480099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424665-AACB-19C9-ADAA-D89C5B49F9AF}"/>
              </a:ext>
            </a:extLst>
          </p:cNvPr>
          <p:cNvSpPr/>
          <p:nvPr/>
        </p:nvSpPr>
        <p:spPr>
          <a:xfrm>
            <a:off x="4659077" y="4800998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7CF099-D86C-6485-B56C-EB1734BDAF7B}"/>
              </a:ext>
            </a:extLst>
          </p:cNvPr>
          <p:cNvSpPr txBox="1"/>
          <p:nvPr/>
        </p:nvSpPr>
        <p:spPr>
          <a:xfrm>
            <a:off x="1281172" y="4270180"/>
            <a:ext cx="5844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 easy way to divide by 4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is to _____ and _____ again.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A18A8-996C-5E14-AAE7-C228E2D39F53}"/>
              </a:ext>
            </a:extLst>
          </p:cNvPr>
          <p:cNvSpPr/>
          <p:nvPr/>
        </p:nvSpPr>
        <p:spPr>
          <a:xfrm>
            <a:off x="2321896" y="480878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</p:spTree>
    <p:extLst>
      <p:ext uri="{BB962C8B-B14F-4D97-AF65-F5344CB8AC3E}">
        <p14:creationId xmlns:p14="http://schemas.microsoft.com/office/powerpoint/2010/main" val="12981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10% of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2927" y="1720678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2928" y="2682502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2928" y="3655841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2928" y="4629180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1% of 400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25% of 400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50% of 400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10% of 80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609845" y="1768545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609845" y="2741884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609846" y="3715223"/>
            <a:ext cx="88498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609844" y="4684696"/>
            <a:ext cx="88498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5% of 80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1% of 80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25% of 80 = 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1312</TotalTime>
  <Words>815</Words>
  <Application>Microsoft Office PowerPoint</Application>
  <PresentationFormat>On-screen Show (4:3)</PresentationFormat>
  <Paragraphs>510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2026-02-10T21:41:55Z</dcterms:modified>
  <cp:category/>
</cp:coreProperties>
</file>