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8" r:id="rId4"/>
    <p:sldId id="333" r:id="rId5"/>
    <p:sldId id="330" r:id="rId6"/>
    <p:sldId id="331" r:id="rId7"/>
    <p:sldId id="33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217498" y="182972"/>
            <a:ext cx="3841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back 2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5725" y="2595346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E5B996-9105-2206-125C-22861806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DFA-5092-DF83-8C30-BC2D622BF259}"/>
              </a:ext>
            </a:extLst>
          </p:cNvPr>
          <p:cNvSpPr txBox="1"/>
          <p:nvPr/>
        </p:nvSpPr>
        <p:spPr>
          <a:xfrm>
            <a:off x="540770" y="355261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Let’s count back in </a:t>
            </a:r>
          </a:p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ones from 10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9F7246D7-85D7-8D40-8152-84E06BF6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15478" r="12818" b="40055"/>
          <a:stretch>
            <a:fillRect/>
          </a:stretch>
        </p:blipFill>
        <p:spPr>
          <a:xfrm>
            <a:off x="560436" y="2774074"/>
            <a:ext cx="8091950" cy="13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CC6B6-447F-1030-317A-DA0396E11F5A}"/>
              </a:ext>
            </a:extLst>
          </p:cNvPr>
          <p:cNvSpPr/>
          <p:nvPr/>
        </p:nvSpPr>
        <p:spPr>
          <a:xfrm>
            <a:off x="212621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FB567-539B-2FB4-7F24-DC4406C53B99}"/>
              </a:ext>
            </a:extLst>
          </p:cNvPr>
          <p:cNvSpPr/>
          <p:nvPr/>
        </p:nvSpPr>
        <p:spPr>
          <a:xfrm>
            <a:off x="947226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F68F-828D-A6A1-6481-360C2B388268}"/>
              </a:ext>
            </a:extLst>
          </p:cNvPr>
          <p:cNvSpPr/>
          <p:nvPr/>
        </p:nvSpPr>
        <p:spPr>
          <a:xfrm>
            <a:off x="179229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6B0EB-3072-CF95-A32C-3A1DEDA9D926}"/>
              </a:ext>
            </a:extLst>
          </p:cNvPr>
          <p:cNvSpPr/>
          <p:nvPr/>
        </p:nvSpPr>
        <p:spPr>
          <a:xfrm>
            <a:off x="259844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2071-A415-CCC8-D5B1-D321C18CA9A7}"/>
              </a:ext>
            </a:extLst>
          </p:cNvPr>
          <p:cNvSpPr/>
          <p:nvPr/>
        </p:nvSpPr>
        <p:spPr>
          <a:xfrm>
            <a:off x="337489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EEC33-96DF-0A63-A948-FB3519312901}"/>
              </a:ext>
            </a:extLst>
          </p:cNvPr>
          <p:cNvSpPr/>
          <p:nvPr/>
        </p:nvSpPr>
        <p:spPr>
          <a:xfrm>
            <a:off x="42149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62541-96EB-E15C-D6B7-4F632ACEA2C9}"/>
              </a:ext>
            </a:extLst>
          </p:cNvPr>
          <p:cNvSpPr/>
          <p:nvPr/>
        </p:nvSpPr>
        <p:spPr>
          <a:xfrm>
            <a:off x="5023180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79431-904A-66E5-6FC1-8C10A190834D}"/>
              </a:ext>
            </a:extLst>
          </p:cNvPr>
          <p:cNvSpPr/>
          <p:nvPr/>
        </p:nvSpPr>
        <p:spPr>
          <a:xfrm>
            <a:off x="5811044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2C070-AB08-1B89-DBA0-386B55245B1D}"/>
              </a:ext>
            </a:extLst>
          </p:cNvPr>
          <p:cNvSpPr/>
          <p:nvPr/>
        </p:nvSpPr>
        <p:spPr>
          <a:xfrm>
            <a:off x="65648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7C03C-75E7-77AD-9CA1-3492D46A9B61}"/>
              </a:ext>
            </a:extLst>
          </p:cNvPr>
          <p:cNvSpPr/>
          <p:nvPr/>
        </p:nvSpPr>
        <p:spPr>
          <a:xfrm>
            <a:off x="8140433" y="4119287"/>
            <a:ext cx="790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619652-6507-D944-2807-FD8E63B79BF3}"/>
              </a:ext>
            </a:extLst>
          </p:cNvPr>
          <p:cNvSpPr/>
          <p:nvPr/>
        </p:nvSpPr>
        <p:spPr>
          <a:xfrm>
            <a:off x="7351707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88D21FB9-22E5-FA12-0A40-13BB85D25340}"/>
              </a:ext>
            </a:extLst>
          </p:cNvPr>
          <p:cNvSpPr/>
          <p:nvPr/>
        </p:nvSpPr>
        <p:spPr>
          <a:xfrm flipH="1">
            <a:off x="516890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7974B6EE-B70A-05DE-9797-D57A66CEC4B2}"/>
              </a:ext>
            </a:extLst>
          </p:cNvPr>
          <p:cNvSpPr/>
          <p:nvPr/>
        </p:nvSpPr>
        <p:spPr>
          <a:xfrm flipH="1">
            <a:off x="1314559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D40FE4C-8D62-261A-F164-C04D8241BA6A}"/>
              </a:ext>
            </a:extLst>
          </p:cNvPr>
          <p:cNvSpPr/>
          <p:nvPr/>
        </p:nvSpPr>
        <p:spPr>
          <a:xfrm flipH="1">
            <a:off x="368895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F59AFCD7-4785-D263-6569-D6387A074131}"/>
              </a:ext>
            </a:extLst>
          </p:cNvPr>
          <p:cNvSpPr/>
          <p:nvPr/>
        </p:nvSpPr>
        <p:spPr>
          <a:xfrm flipH="1">
            <a:off x="2890233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B16BA19-80A5-BBFA-0960-AFEBE54867B9}"/>
              </a:ext>
            </a:extLst>
          </p:cNvPr>
          <p:cNvSpPr/>
          <p:nvPr/>
        </p:nvSpPr>
        <p:spPr>
          <a:xfrm flipH="1">
            <a:off x="210239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E1162821-EBD6-2BED-79D1-41B14FD37DF0}"/>
              </a:ext>
            </a:extLst>
          </p:cNvPr>
          <p:cNvSpPr/>
          <p:nvPr/>
        </p:nvSpPr>
        <p:spPr>
          <a:xfrm flipH="1">
            <a:off x="5273408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39D5439C-93F9-CFAD-629A-11A2484539B5}"/>
              </a:ext>
            </a:extLst>
          </p:cNvPr>
          <p:cNvSpPr/>
          <p:nvPr/>
        </p:nvSpPr>
        <p:spPr>
          <a:xfrm flipH="1">
            <a:off x="764675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56BB7514-DAC1-28B5-BB7B-3BCB722F538B}"/>
              </a:ext>
            </a:extLst>
          </p:cNvPr>
          <p:cNvSpPr/>
          <p:nvPr/>
        </p:nvSpPr>
        <p:spPr>
          <a:xfrm flipH="1">
            <a:off x="4465907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EE3E277-F56B-21E9-B7E8-CC6D37C9C7DD}"/>
              </a:ext>
            </a:extLst>
          </p:cNvPr>
          <p:cNvSpPr/>
          <p:nvPr/>
        </p:nvSpPr>
        <p:spPr>
          <a:xfrm flipH="1">
            <a:off x="606124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BC6BA16C-0FBB-C70E-1FA3-9C8DD118D203}"/>
              </a:ext>
            </a:extLst>
          </p:cNvPr>
          <p:cNvSpPr/>
          <p:nvPr/>
        </p:nvSpPr>
        <p:spPr>
          <a:xfrm flipH="1">
            <a:off x="6858914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6624127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28D43F6B-0A1D-A353-F259-AD924E4B6AC3}"/>
              </a:ext>
            </a:extLst>
          </p:cNvPr>
          <p:cNvSpPr/>
          <p:nvPr/>
        </p:nvSpPr>
        <p:spPr>
          <a:xfrm flipH="1">
            <a:off x="5911640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A14E1-ABFA-A4D7-D75D-E54711AD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A5C112A-ABA7-195B-D685-DB2C9803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C2E9C8F6-772A-33ED-7198-FD80593F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6529DF14-CE77-4BD0-6A23-0A35BB98D180}"/>
              </a:ext>
            </a:extLst>
          </p:cNvPr>
          <p:cNvSpPr/>
          <p:nvPr/>
        </p:nvSpPr>
        <p:spPr>
          <a:xfrm flipH="1">
            <a:off x="3075385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CE072-CD29-0D55-6B68-4D7C18C6A8D2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7FAC9-B6CC-05B1-DD99-FD8DEAC6DF03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AB3A4-3D09-5473-BC17-CDACC17406E6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45726-E482-FB0E-5F60-FA949DD7107E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30142-6617-858E-4A2D-79E55B79A5C5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556192A-C2B8-1424-00C0-7F671A7D3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7394D36-2EDD-1CEC-2133-056E678C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5AFB3FC8-3199-6594-C6FD-AB8E49046976}"/>
              </a:ext>
            </a:extLst>
          </p:cNvPr>
          <p:cNvSpPr/>
          <p:nvPr/>
        </p:nvSpPr>
        <p:spPr>
          <a:xfrm flipH="1">
            <a:off x="2362898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97201-D3F1-5676-2BE5-5AF934AB49E8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4898571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6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C43E6-337C-EFDB-3C7A-836B494CFFB7}"/>
              </a:ext>
            </a:extLst>
          </p:cNvPr>
          <p:cNvGrpSpPr/>
          <p:nvPr/>
        </p:nvGrpSpPr>
        <p:grpSpPr>
          <a:xfrm>
            <a:off x="6749962" y="1255392"/>
            <a:ext cx="1621972" cy="761747"/>
            <a:chOff x="6749962" y="1255392"/>
            <a:chExt cx="1621972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31F70E-A1C4-C2BB-A7B8-0E04C0DEBD0F}"/>
                </a:ext>
              </a:extLst>
            </p:cNvPr>
            <p:cNvSpPr/>
            <p:nvPr/>
          </p:nvSpPr>
          <p:spPr>
            <a:xfrm>
              <a:off x="7566391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E4025A-D445-5627-E73C-2A8E0D3C6AAC}"/>
                </a:ext>
              </a:extLst>
            </p:cNvPr>
            <p:cNvSpPr/>
            <p:nvPr/>
          </p:nvSpPr>
          <p:spPr>
            <a:xfrm>
              <a:off x="6749962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435A1-B540-D2EF-E3B5-7D5DA32C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383559-62CB-F863-ACE6-6310E92D1B25}"/>
              </a:ext>
            </a:extLst>
          </p:cNvPr>
          <p:cNvSpPr/>
          <p:nvPr/>
        </p:nvSpPr>
        <p:spPr>
          <a:xfrm>
            <a:off x="2986934" y="7208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A0E96-E9B2-006D-679A-0643E2A9132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6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43A2C-9D9F-CF23-8926-70E57B89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FADE064-E1B8-2A88-851A-897B54B6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C0227C-2067-BC46-FAEF-10FEE11A3508}"/>
              </a:ext>
            </a:extLst>
          </p:cNvPr>
          <p:cNvSpPr/>
          <p:nvPr/>
        </p:nvSpPr>
        <p:spPr>
          <a:xfrm>
            <a:off x="4851468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0D7BA2C-9686-D6FB-44FB-A06103CE69DB}"/>
              </a:ext>
            </a:extLst>
          </p:cNvPr>
          <p:cNvSpPr/>
          <p:nvPr/>
        </p:nvSpPr>
        <p:spPr>
          <a:xfrm rot="5400000">
            <a:off x="4608943" y="-1450234"/>
            <a:ext cx="468723" cy="4893131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DDD045-2AA7-2B4F-BB3E-933577BD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D4CB93-264A-842F-540D-1CB909172504}"/>
              </a:ext>
            </a:extLst>
          </p:cNvPr>
          <p:cNvSpPr/>
          <p:nvPr/>
        </p:nvSpPr>
        <p:spPr>
          <a:xfrm>
            <a:off x="2402183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8A2AF0-04E9-54D3-2F08-A07411A08C92}"/>
              </a:ext>
            </a:extLst>
          </p:cNvPr>
          <p:cNvSpPr/>
          <p:nvPr/>
        </p:nvSpPr>
        <p:spPr>
          <a:xfrm>
            <a:off x="3218611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670BF-2EF1-2971-AA6B-3C4D666A21FB}"/>
              </a:ext>
            </a:extLst>
          </p:cNvPr>
          <p:cNvSpPr/>
          <p:nvPr/>
        </p:nvSpPr>
        <p:spPr>
          <a:xfrm>
            <a:off x="4035039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C16B71-70CA-0220-A60E-5E95F5977B53}"/>
              </a:ext>
            </a:extLst>
          </p:cNvPr>
          <p:cNvGrpSpPr/>
          <p:nvPr/>
        </p:nvGrpSpPr>
        <p:grpSpPr>
          <a:xfrm>
            <a:off x="2418512" y="2313628"/>
            <a:ext cx="5879004" cy="2881623"/>
            <a:chOff x="2418512" y="2313628"/>
            <a:chExt cx="5879004" cy="28816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DBC923-B607-1EDD-12B6-420C811EC9D2}"/>
                </a:ext>
              </a:extLst>
            </p:cNvPr>
            <p:cNvGrpSpPr/>
            <p:nvPr/>
          </p:nvGrpSpPr>
          <p:grpSpPr>
            <a:xfrm>
              <a:off x="2418512" y="2313628"/>
              <a:ext cx="3249386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3133EB-FFF2-ACA1-2F3D-831947002E13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5883B215-14DC-501F-F282-CC8B590844B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2DBFF0-3188-044F-5658-211AD7EDBA2C}"/>
                </a:ext>
              </a:extLst>
            </p:cNvPr>
            <p:cNvSpPr/>
            <p:nvPr/>
          </p:nvSpPr>
          <p:spPr>
            <a:xfrm>
              <a:off x="4671136" y="4110339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81672E-654D-5AC1-97EC-DF794244C822}"/>
              </a:ext>
            </a:extLst>
          </p:cNvPr>
          <p:cNvGrpSpPr/>
          <p:nvPr/>
        </p:nvGrpSpPr>
        <p:grpSpPr>
          <a:xfrm>
            <a:off x="5667897" y="1344456"/>
            <a:ext cx="1621972" cy="761747"/>
            <a:chOff x="5667897" y="1344456"/>
            <a:chExt cx="1621972" cy="7617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091CE9-1F72-6488-D8D8-F42C1C0E90EC}"/>
                </a:ext>
              </a:extLst>
            </p:cNvPr>
            <p:cNvSpPr/>
            <p:nvPr/>
          </p:nvSpPr>
          <p:spPr>
            <a:xfrm>
              <a:off x="6484326" y="1344456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4E540E7-49A4-CAD1-37CD-DB07D9390AD5}"/>
                </a:ext>
              </a:extLst>
            </p:cNvPr>
            <p:cNvSpPr/>
            <p:nvPr/>
          </p:nvSpPr>
          <p:spPr>
            <a:xfrm>
              <a:off x="5667897" y="1344456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9 - 2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6 - 2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682262" y="54509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1982450"/>
            <a:ext cx="877529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you subtract 2, the answer is two less than the number you started with.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553226" y="4890100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140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2026-01-07T13:23:54Z</dcterms:modified>
  <cp:category/>
</cp:coreProperties>
</file>