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73" r:id="rId3"/>
    <p:sldId id="266" r:id="rId4"/>
    <p:sldId id="286" r:id="rId5"/>
    <p:sldId id="278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7BE434"/>
    <a:srgbClr val="FFCC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A626-19EE-499B-AE4F-A742959BA3C9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6229-1B8F-4338-B2E2-9BE37EBCA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55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369499" y="-369498"/>
            <a:ext cx="1534886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EB1760-509C-EC1C-534C-5A6F3101B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6994" y="2509390"/>
            <a:ext cx="3866182" cy="352427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84172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8CBA4-2645-D7A5-A552-0632DCB48173}"/>
              </a:ext>
            </a:extLst>
          </p:cNvPr>
          <p:cNvSpPr/>
          <p:nvPr/>
        </p:nvSpPr>
        <p:spPr>
          <a:xfrm>
            <a:off x="2075308" y="166940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x2 tables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chant the x2 tables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686A9CC8-AC1F-2667-3D25-426B248F0625}"/>
              </a:ext>
            </a:extLst>
          </p:cNvPr>
          <p:cNvGraphicFramePr>
            <a:graphicFrameLocks noGrp="1"/>
          </p:cNvGraphicFramePr>
          <p:nvPr/>
        </p:nvGraphicFramePr>
        <p:xfrm>
          <a:off x="1325592" y="2672367"/>
          <a:ext cx="6492816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68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10407803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87659798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5D3204-4767-A0AA-1BE0-116056313617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/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blipFill>
                <a:blip r:embed="rId4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2A0AA-0279-9021-1240-3F6076AD0CA8}"/>
              </a:ext>
            </a:extLst>
          </p:cNvPr>
          <p:cNvSpPr txBox="1"/>
          <p:nvPr/>
        </p:nvSpPr>
        <p:spPr>
          <a:xfrm>
            <a:off x="150832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/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blipFill>
                <a:blip r:embed="rId5"/>
                <a:stretch>
                  <a:fillRect l="-3361" t="-9091" r="-2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AF9B440-2105-4B11-A052-24A1C7EC2C2E}"/>
              </a:ext>
            </a:extLst>
          </p:cNvPr>
          <p:cNvSpPr txBox="1"/>
          <p:nvPr/>
        </p:nvSpPr>
        <p:spPr>
          <a:xfrm>
            <a:off x="205178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/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blipFill>
                <a:blip r:embed="rId6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C9ACC1-E9D5-F4F7-8292-F8A1B7AA1475}"/>
              </a:ext>
            </a:extLst>
          </p:cNvPr>
          <p:cNvSpPr txBox="1"/>
          <p:nvPr/>
        </p:nvSpPr>
        <p:spPr>
          <a:xfrm>
            <a:off x="259525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/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blipFill>
                <a:blip r:embed="rId7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4103530-19F2-3CA1-ADDA-42CDCF0051E4}"/>
              </a:ext>
            </a:extLst>
          </p:cNvPr>
          <p:cNvSpPr txBox="1"/>
          <p:nvPr/>
        </p:nvSpPr>
        <p:spPr>
          <a:xfrm>
            <a:off x="313871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/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blipFill>
                <a:blip r:embed="rId8"/>
                <a:stretch>
                  <a:fillRect l="-5932" t="-9231" r="-678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10F2657-2C33-6124-AD77-7919A24AF7E8}"/>
              </a:ext>
            </a:extLst>
          </p:cNvPr>
          <p:cNvSpPr txBox="1"/>
          <p:nvPr/>
        </p:nvSpPr>
        <p:spPr>
          <a:xfrm>
            <a:off x="368218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/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blipFill>
                <a:blip r:embed="rId9"/>
                <a:stretch>
                  <a:fillRect l="-5932" t="-9091" r="-67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97BBF20-F6B0-4934-D897-3478CFF47E48}"/>
              </a:ext>
            </a:extLst>
          </p:cNvPr>
          <p:cNvSpPr txBox="1"/>
          <p:nvPr/>
        </p:nvSpPr>
        <p:spPr>
          <a:xfrm>
            <a:off x="42256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/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blipFill>
                <a:blip r:embed="rId10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3E0B4E-65E5-288A-1520-F151CA4A7CC9}"/>
              </a:ext>
            </a:extLst>
          </p:cNvPr>
          <p:cNvSpPr txBox="1"/>
          <p:nvPr/>
        </p:nvSpPr>
        <p:spPr>
          <a:xfrm>
            <a:off x="476911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/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blipFill>
                <a:blip r:embed="rId11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A3B858D-BF1C-7626-740B-DF884AFE0789}"/>
              </a:ext>
            </a:extLst>
          </p:cNvPr>
          <p:cNvSpPr txBox="1"/>
          <p:nvPr/>
        </p:nvSpPr>
        <p:spPr>
          <a:xfrm>
            <a:off x="531257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/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blipFill>
                <a:blip r:embed="rId12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E55743E-7EA0-43D4-C24E-01D577B85981}"/>
              </a:ext>
            </a:extLst>
          </p:cNvPr>
          <p:cNvSpPr txBox="1"/>
          <p:nvPr/>
        </p:nvSpPr>
        <p:spPr>
          <a:xfrm>
            <a:off x="585604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/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blipFill>
                <a:blip r:embed="rId13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5F690C3-5AA4-A3A2-A5AA-D4AAB772FB4F}"/>
              </a:ext>
            </a:extLst>
          </p:cNvPr>
          <p:cNvSpPr txBox="1"/>
          <p:nvPr/>
        </p:nvSpPr>
        <p:spPr>
          <a:xfrm>
            <a:off x="639950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/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blipFill>
                <a:blip r:embed="rId14"/>
                <a:stretch>
                  <a:fillRect l="-6716" t="-9231" r="-6716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7F32DFD-146F-C095-D600-981DA314D86E}"/>
              </a:ext>
            </a:extLst>
          </p:cNvPr>
          <p:cNvSpPr txBox="1"/>
          <p:nvPr/>
        </p:nvSpPr>
        <p:spPr>
          <a:xfrm>
            <a:off x="694297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/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blipFill>
                <a:blip r:embed="rId15"/>
                <a:stretch>
                  <a:fillRect l="-5263" t="-9091" r="-375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59F4A6B-3886-82CC-2C3D-673259B22EEB}"/>
              </a:ext>
            </a:extLst>
          </p:cNvPr>
          <p:cNvSpPr txBox="1"/>
          <p:nvPr/>
        </p:nvSpPr>
        <p:spPr>
          <a:xfrm>
            <a:off x="746343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/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blipFill>
                <a:blip r:embed="rId16"/>
                <a:stretch>
                  <a:fillRect l="-3546" t="-9231" r="-425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B13F43F-EA5C-B3F9-4A3C-019B68B2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9853A4-0D40-AEB9-F020-3825425CABA5}"/>
              </a:ext>
            </a:extLst>
          </p:cNvPr>
          <p:cNvSpPr txBox="1"/>
          <p:nvPr/>
        </p:nvSpPr>
        <p:spPr>
          <a:xfrm>
            <a:off x="1627299" y="330685"/>
            <a:ext cx="6812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number sentences to match the array.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3B0F6E-5E64-41F8-99E1-041B382C91B7}"/>
                  </a:ext>
                </a:extLst>
              </p:cNvPr>
              <p:cNvSpPr txBox="1"/>
              <p:nvPr/>
            </p:nvSpPr>
            <p:spPr>
              <a:xfrm>
                <a:off x="2728518" y="5195876"/>
                <a:ext cx="389608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3B0F6E-5E64-41F8-99E1-041B382C9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18" y="5195876"/>
                <a:ext cx="38960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DDF566F-CA54-387E-97C7-0E67A9177221}"/>
              </a:ext>
            </a:extLst>
          </p:cNvPr>
          <p:cNvSpPr/>
          <p:nvPr/>
        </p:nvSpPr>
        <p:spPr>
          <a:xfrm>
            <a:off x="3397176" y="5192363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22B96-19B3-B985-D2F9-A437EED15B7E}"/>
              </a:ext>
            </a:extLst>
          </p:cNvPr>
          <p:cNvSpPr txBox="1"/>
          <p:nvPr/>
        </p:nvSpPr>
        <p:spPr>
          <a:xfrm>
            <a:off x="3401835" y="5219352"/>
            <a:ext cx="5336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EAC38B-51BA-35AF-A435-673A8EE382C4}"/>
              </a:ext>
            </a:extLst>
          </p:cNvPr>
          <p:cNvSpPr/>
          <p:nvPr/>
        </p:nvSpPr>
        <p:spPr>
          <a:xfrm>
            <a:off x="4406778" y="5190397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7B923-0AF0-5034-8C08-21DE23AE9D39}"/>
              </a:ext>
            </a:extLst>
          </p:cNvPr>
          <p:cNvSpPr txBox="1"/>
          <p:nvPr/>
        </p:nvSpPr>
        <p:spPr>
          <a:xfrm>
            <a:off x="4411437" y="5217386"/>
            <a:ext cx="5336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88F98-5E59-F519-2B2C-3A1E306BF0AB}"/>
              </a:ext>
            </a:extLst>
          </p:cNvPr>
          <p:cNvSpPr/>
          <p:nvPr/>
        </p:nvSpPr>
        <p:spPr>
          <a:xfrm>
            <a:off x="5391183" y="5187595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5E221-FA83-327C-3F4C-CAFD35E71351}"/>
              </a:ext>
            </a:extLst>
          </p:cNvPr>
          <p:cNvSpPr txBox="1"/>
          <p:nvPr/>
        </p:nvSpPr>
        <p:spPr>
          <a:xfrm>
            <a:off x="5300591" y="5214584"/>
            <a:ext cx="721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1966C0-6711-2788-CCE9-2DB0F459D8A4}"/>
                  </a:ext>
                </a:extLst>
              </p:cNvPr>
              <p:cNvSpPr txBox="1"/>
              <p:nvPr/>
            </p:nvSpPr>
            <p:spPr>
              <a:xfrm>
                <a:off x="1631530" y="4370846"/>
                <a:ext cx="749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>
                    <a:solidFill>
                      <a:schemeClr val="tx1"/>
                    </a:solidFill>
                  </a:rPr>
                  <a:t>		         </a:t>
                </a:r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1966C0-6711-2788-CCE9-2DB0F459D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30" y="4370846"/>
                <a:ext cx="74974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2BD6EE5-A71B-151F-01B7-359BBB9E708D}"/>
              </a:ext>
            </a:extLst>
          </p:cNvPr>
          <p:cNvSpPr/>
          <p:nvPr/>
        </p:nvSpPr>
        <p:spPr>
          <a:xfrm>
            <a:off x="4382165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06CDFF-FA3E-DAEF-33EA-F47CBC880051}"/>
              </a:ext>
            </a:extLst>
          </p:cNvPr>
          <p:cNvSpPr txBox="1"/>
          <p:nvPr/>
        </p:nvSpPr>
        <p:spPr>
          <a:xfrm>
            <a:off x="4372334" y="4407677"/>
            <a:ext cx="533690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07EE04-0088-C537-1BA4-DD0235B12D8E}"/>
              </a:ext>
            </a:extLst>
          </p:cNvPr>
          <p:cNvSpPr/>
          <p:nvPr/>
        </p:nvSpPr>
        <p:spPr>
          <a:xfrm>
            <a:off x="3408600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75EB3E-0C65-2E9C-D57A-ACD32A62B1A0}"/>
              </a:ext>
            </a:extLst>
          </p:cNvPr>
          <p:cNvSpPr txBox="1"/>
          <p:nvPr/>
        </p:nvSpPr>
        <p:spPr>
          <a:xfrm>
            <a:off x="3408600" y="4407677"/>
            <a:ext cx="533690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B5C446-75DE-5E0F-D86F-51B6056585A0}"/>
              </a:ext>
            </a:extLst>
          </p:cNvPr>
          <p:cNvSpPr/>
          <p:nvPr/>
        </p:nvSpPr>
        <p:spPr>
          <a:xfrm>
            <a:off x="5392902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79ADEB-906F-0D21-318B-C079FAF079EC}"/>
              </a:ext>
            </a:extLst>
          </p:cNvPr>
          <p:cNvSpPr txBox="1"/>
          <p:nvPr/>
        </p:nvSpPr>
        <p:spPr>
          <a:xfrm>
            <a:off x="5304304" y="4413852"/>
            <a:ext cx="6184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638280B-BEE8-9B2B-3F0E-A72FB9245056}"/>
              </a:ext>
            </a:extLst>
          </p:cNvPr>
          <p:cNvSpPr/>
          <p:nvPr/>
        </p:nvSpPr>
        <p:spPr>
          <a:xfrm>
            <a:off x="4097756" y="2374987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9AD7F4-62F0-0F15-6C8D-FEBA1A12D2FB}"/>
              </a:ext>
            </a:extLst>
          </p:cNvPr>
          <p:cNvSpPr/>
          <p:nvPr/>
        </p:nvSpPr>
        <p:spPr>
          <a:xfrm>
            <a:off x="4097756" y="2965931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96EFF1-DA8E-B888-79FB-CA95C0C11091}"/>
              </a:ext>
            </a:extLst>
          </p:cNvPr>
          <p:cNvSpPr/>
          <p:nvPr/>
        </p:nvSpPr>
        <p:spPr>
          <a:xfrm>
            <a:off x="4635871" y="2374987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8BF914-53DC-19E6-3B83-213BD2B7E7A1}"/>
              </a:ext>
            </a:extLst>
          </p:cNvPr>
          <p:cNvSpPr/>
          <p:nvPr/>
        </p:nvSpPr>
        <p:spPr>
          <a:xfrm>
            <a:off x="4635871" y="2965931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F90CFAE-6599-C89A-9BDF-BF0757AEA0EB}"/>
              </a:ext>
            </a:extLst>
          </p:cNvPr>
          <p:cNvSpPr/>
          <p:nvPr/>
        </p:nvSpPr>
        <p:spPr>
          <a:xfrm>
            <a:off x="5173987" y="2374987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AAAB23-B562-810F-F5A2-84EA4AD31B7B}"/>
              </a:ext>
            </a:extLst>
          </p:cNvPr>
          <p:cNvSpPr/>
          <p:nvPr/>
        </p:nvSpPr>
        <p:spPr>
          <a:xfrm>
            <a:off x="5173987" y="2965931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F85A4FA-B3F3-3D4F-4B99-9BB02954A0FF}"/>
              </a:ext>
            </a:extLst>
          </p:cNvPr>
          <p:cNvSpPr/>
          <p:nvPr/>
        </p:nvSpPr>
        <p:spPr>
          <a:xfrm>
            <a:off x="3562440" y="2374987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0CBC055-6649-7684-9375-5DB383D13CED}"/>
              </a:ext>
            </a:extLst>
          </p:cNvPr>
          <p:cNvSpPr/>
          <p:nvPr/>
        </p:nvSpPr>
        <p:spPr>
          <a:xfrm>
            <a:off x="3562440" y="2965931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7" grpId="0" animBg="1"/>
      <p:bldP spid="29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978F-7955-351A-10EA-21DA1196C0EA}"/>
              </a:ext>
            </a:extLst>
          </p:cNvPr>
          <p:cNvSpPr txBox="1"/>
          <p:nvPr/>
        </p:nvSpPr>
        <p:spPr>
          <a:xfrm>
            <a:off x="1726176" y="435794"/>
            <a:ext cx="6812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can you write the number sentences another way?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ACEA29-C9FB-58F4-26D4-EC17BD664012}"/>
                  </a:ext>
                </a:extLst>
              </p:cNvPr>
              <p:cNvSpPr txBox="1"/>
              <p:nvPr/>
            </p:nvSpPr>
            <p:spPr>
              <a:xfrm>
                <a:off x="4165300" y="4300192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2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ACEA29-C9FB-58F4-26D4-EC17BD664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0" y="4300192"/>
                <a:ext cx="3896089" cy="523220"/>
              </a:xfrm>
              <a:prstGeom prst="rect">
                <a:avLst/>
              </a:prstGeom>
              <a:blipFill>
                <a:blip r:embed="rId2"/>
                <a:stretch>
                  <a:fillRect l="-313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CF76-C30A-07B0-1342-93847316B89E}"/>
                  </a:ext>
                </a:extLst>
              </p:cNvPr>
              <p:cNvSpPr txBox="1"/>
              <p:nvPr/>
            </p:nvSpPr>
            <p:spPr>
              <a:xfrm>
                <a:off x="4165300" y="3815697"/>
                <a:ext cx="3226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CF76-C30A-07B0-1342-93847316B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0" y="3815697"/>
                <a:ext cx="3226013" cy="523220"/>
              </a:xfrm>
              <a:prstGeom prst="rect">
                <a:avLst/>
              </a:prstGeom>
              <a:blipFill>
                <a:blip r:embed="rId3"/>
                <a:stretch>
                  <a:fillRect l="-378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4C81396-01B6-97C4-FE9B-8F9F2E8D05FD}"/>
              </a:ext>
            </a:extLst>
          </p:cNvPr>
          <p:cNvSpPr/>
          <p:nvPr/>
        </p:nvSpPr>
        <p:spPr>
          <a:xfrm>
            <a:off x="4266835" y="2296160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1BF3D9-3188-7CD5-D63B-DDA6C36E6D28}"/>
              </a:ext>
            </a:extLst>
          </p:cNvPr>
          <p:cNvSpPr/>
          <p:nvPr/>
        </p:nvSpPr>
        <p:spPr>
          <a:xfrm>
            <a:off x="4266835" y="2887104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BBC04-F7AE-041B-6738-163195D22BB6}"/>
              </a:ext>
            </a:extLst>
          </p:cNvPr>
          <p:cNvSpPr/>
          <p:nvPr/>
        </p:nvSpPr>
        <p:spPr>
          <a:xfrm>
            <a:off x="4804950" y="2296160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DBDC41-C595-8E8D-3F76-87F2663DFA64}"/>
              </a:ext>
            </a:extLst>
          </p:cNvPr>
          <p:cNvSpPr/>
          <p:nvPr/>
        </p:nvSpPr>
        <p:spPr>
          <a:xfrm>
            <a:off x="4804950" y="2887104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769D63-460A-ECC2-0C62-6D348DCEF5AC}"/>
              </a:ext>
            </a:extLst>
          </p:cNvPr>
          <p:cNvSpPr/>
          <p:nvPr/>
        </p:nvSpPr>
        <p:spPr>
          <a:xfrm>
            <a:off x="5343066" y="2296160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A68CCF-B15F-1436-3C4E-B8D1426E7F07}"/>
              </a:ext>
            </a:extLst>
          </p:cNvPr>
          <p:cNvSpPr/>
          <p:nvPr/>
        </p:nvSpPr>
        <p:spPr>
          <a:xfrm>
            <a:off x="5343066" y="2887104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D5F79B-AFE0-F421-FF78-901B82D62D2B}"/>
              </a:ext>
            </a:extLst>
          </p:cNvPr>
          <p:cNvSpPr/>
          <p:nvPr/>
        </p:nvSpPr>
        <p:spPr>
          <a:xfrm>
            <a:off x="3731519" y="2296160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2C3F95-329D-D143-52DB-7AFAEEB559A5}"/>
              </a:ext>
            </a:extLst>
          </p:cNvPr>
          <p:cNvSpPr/>
          <p:nvPr/>
        </p:nvSpPr>
        <p:spPr>
          <a:xfrm>
            <a:off x="3731519" y="2887104"/>
            <a:ext cx="437830" cy="437830"/>
          </a:xfrm>
          <a:prstGeom prst="ellipse">
            <a:avLst/>
          </a:prstGeom>
          <a:solidFill>
            <a:srgbClr val="7BE4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507E8F-FD52-0B60-BEA5-5B3FFEF711C8}"/>
                  </a:ext>
                </a:extLst>
              </p:cNvPr>
              <p:cNvSpPr txBox="1"/>
              <p:nvPr/>
            </p:nvSpPr>
            <p:spPr>
              <a:xfrm>
                <a:off x="2604715" y="4945870"/>
                <a:ext cx="48579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507E8F-FD52-0B60-BEA5-5B3FFEF7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15" y="4945870"/>
                <a:ext cx="4857963" cy="523220"/>
              </a:xfrm>
              <a:prstGeom prst="rect">
                <a:avLst/>
              </a:prstGeom>
              <a:blipFill>
                <a:blip r:embed="rId4"/>
                <a:stretch>
                  <a:fillRect l="-2509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B09A78-611C-FD6E-258A-5E77CDD8471C}"/>
                  </a:ext>
                </a:extLst>
              </p:cNvPr>
              <p:cNvSpPr txBox="1"/>
              <p:nvPr/>
            </p:nvSpPr>
            <p:spPr>
              <a:xfrm>
                <a:off x="4165301" y="5597780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B09A78-611C-FD6E-258A-5E77CDD8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1" y="5597780"/>
                <a:ext cx="3896089" cy="523220"/>
              </a:xfrm>
              <a:prstGeom prst="rect">
                <a:avLst/>
              </a:prstGeom>
              <a:blipFill>
                <a:blip r:embed="rId5"/>
                <a:stretch>
                  <a:fillRect l="-313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909D6DA-B7C3-D757-1666-F72DA080FF53}"/>
              </a:ext>
            </a:extLst>
          </p:cNvPr>
          <p:cNvSpPr/>
          <p:nvPr/>
        </p:nvSpPr>
        <p:spPr>
          <a:xfrm>
            <a:off x="3700919" y="2243052"/>
            <a:ext cx="2115665" cy="5232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BBDE41-B074-607B-4A4F-46730CC4ED61}"/>
              </a:ext>
            </a:extLst>
          </p:cNvPr>
          <p:cNvSpPr/>
          <p:nvPr/>
        </p:nvSpPr>
        <p:spPr>
          <a:xfrm>
            <a:off x="3700919" y="2842989"/>
            <a:ext cx="2115665" cy="5232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B4D42D-798D-F46E-CC5A-AA20C5A1ED52}"/>
              </a:ext>
            </a:extLst>
          </p:cNvPr>
          <p:cNvSpPr/>
          <p:nvPr/>
        </p:nvSpPr>
        <p:spPr>
          <a:xfrm>
            <a:off x="3700919" y="2244021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550DB1B-9AF4-C307-00E5-8C17BC9B00A6}"/>
              </a:ext>
            </a:extLst>
          </p:cNvPr>
          <p:cNvSpPr/>
          <p:nvPr/>
        </p:nvSpPr>
        <p:spPr>
          <a:xfrm>
            <a:off x="4240055" y="2244021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DE92C86-F4B2-7C51-8145-EB617EE58123}"/>
              </a:ext>
            </a:extLst>
          </p:cNvPr>
          <p:cNvSpPr/>
          <p:nvPr/>
        </p:nvSpPr>
        <p:spPr>
          <a:xfrm>
            <a:off x="4779191" y="2244021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E739B5-8D2E-091F-6CA8-A4F2C42EA890}"/>
              </a:ext>
            </a:extLst>
          </p:cNvPr>
          <p:cNvSpPr/>
          <p:nvPr/>
        </p:nvSpPr>
        <p:spPr>
          <a:xfrm>
            <a:off x="5318327" y="2244021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2326A9A-4581-D740-F332-AC3A7F93F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CF173B-8D7B-5309-1767-402C2D62D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484" y="5936226"/>
            <a:ext cx="570270" cy="787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348012-F450-8B17-3E3A-2807AC74F7CD}"/>
              </a:ext>
            </a:extLst>
          </p:cNvPr>
          <p:cNvSpPr txBox="1"/>
          <p:nvPr/>
        </p:nvSpPr>
        <p:spPr>
          <a:xfrm>
            <a:off x="265470" y="1626946"/>
            <a:ext cx="91979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1) There are 8 apples in each bag.</a:t>
            </a:r>
            <a:br>
              <a:rPr lang="en-US" sz="3200" dirty="0"/>
            </a:br>
            <a:r>
              <a:rPr lang="en-US" sz="3200" dirty="0"/>
              <a:t>Sam has </a:t>
            </a:r>
            <a:r>
              <a:rPr lang="en-US" sz="3200" b="1" dirty="0"/>
              <a:t>2 bags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How many apples are there altogether?</a:t>
            </a:r>
            <a:endParaRPr lang="en-GB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301F9B-FE23-4564-0A35-AD7B1510BC58}"/>
              </a:ext>
            </a:extLst>
          </p:cNvPr>
          <p:cNvSpPr txBox="1"/>
          <p:nvPr/>
        </p:nvSpPr>
        <p:spPr>
          <a:xfrm>
            <a:off x="346573" y="4084947"/>
            <a:ext cx="67595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2) A toy costs £2.</a:t>
            </a:r>
            <a:br>
              <a:rPr lang="en-US" sz="3200" dirty="0"/>
            </a:br>
            <a:r>
              <a:rPr lang="en-US" sz="3200" dirty="0"/>
              <a:t>Leo buys </a:t>
            </a:r>
            <a:r>
              <a:rPr lang="en-US" sz="3200" b="1" dirty="0"/>
              <a:t>12 toys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How much does he spend?</a:t>
            </a:r>
            <a:endParaRPr lang="en-GB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6A23FC-C6A0-206A-9365-FBE4A3752FE5}"/>
              </a:ext>
            </a:extLst>
          </p:cNvPr>
          <p:cNvSpPr txBox="1"/>
          <p:nvPr/>
        </p:nvSpPr>
        <p:spPr>
          <a:xfrm>
            <a:off x="2156168" y="3218553"/>
            <a:ext cx="653845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x 2 = 16 apples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8255D-5354-D5E6-B1C8-830959A1EA90}"/>
              </a:ext>
            </a:extLst>
          </p:cNvPr>
          <p:cNvSpPr txBox="1"/>
          <p:nvPr/>
        </p:nvSpPr>
        <p:spPr>
          <a:xfrm>
            <a:off x="2261420" y="5936226"/>
            <a:ext cx="653845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12 = £24</a:t>
            </a:r>
          </a:p>
        </p:txBody>
      </p:sp>
    </p:spTree>
    <p:extLst>
      <p:ext uri="{BB962C8B-B14F-4D97-AF65-F5344CB8AC3E}">
        <p14:creationId xmlns:p14="http://schemas.microsoft.com/office/powerpoint/2010/main" val="31413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308B321-FDBB-BD79-DE82-2C2EE258D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184" y="2289888"/>
            <a:ext cx="2103066" cy="170794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2269AA-F52A-7D56-13A6-AA7041331256}"/>
              </a:ext>
            </a:extLst>
          </p:cNvPr>
          <p:cNvSpPr/>
          <p:nvPr/>
        </p:nvSpPr>
        <p:spPr>
          <a:xfrm>
            <a:off x="2456140" y="2012023"/>
            <a:ext cx="6168673" cy="1870500"/>
          </a:xfrm>
          <a:prstGeom prst="wedgeRoundRectCallout">
            <a:avLst>
              <a:gd name="adj1" fmla="val -71767"/>
              <a:gd name="adj2" fmla="val 205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099977" y="67061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56800F-4D64-2195-7D8C-FAAA0BBB8CA6}"/>
              </a:ext>
            </a:extLst>
          </p:cNvPr>
          <p:cNvSpPr/>
          <p:nvPr/>
        </p:nvSpPr>
        <p:spPr>
          <a:xfrm>
            <a:off x="1220419" y="4215520"/>
            <a:ext cx="7146832" cy="11079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F38DB-8E74-756F-BCB6-1F9FB76AA7BF}"/>
              </a:ext>
            </a:extLst>
          </p:cNvPr>
          <p:cNvSpPr txBox="1"/>
          <p:nvPr/>
        </p:nvSpPr>
        <p:spPr>
          <a:xfrm>
            <a:off x="2271252" y="2312863"/>
            <a:ext cx="653845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× 15 is the same as double 15</a:t>
            </a:r>
          </a:p>
        </p:txBody>
      </p:sp>
    </p:spTree>
    <p:extLst>
      <p:ext uri="{BB962C8B-B14F-4D97-AF65-F5344CB8AC3E}">
        <p14:creationId xmlns:p14="http://schemas.microsoft.com/office/powerpoint/2010/main" val="1021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945</TotalTime>
  <Words>172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2026-01-14T11:38:38Z</dcterms:modified>
  <cp:category/>
</cp:coreProperties>
</file>