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87" r:id="rId3"/>
    <p:sldId id="284" r:id="rId4"/>
    <p:sldId id="288" r:id="rId5"/>
    <p:sldId id="289" r:id="rId6"/>
    <p:sldId id="291" r:id="rId7"/>
    <p:sldId id="29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1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740872" y="-84902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artoon of a hat holding cards&#10;&#10;AI-generated content may be incorrect.">
            <a:extLst>
              <a:ext uri="{FF2B5EF4-FFF2-40B4-BE49-F238E27FC236}">
                <a16:creationId xmlns:a16="http://schemas.microsoft.com/office/drawing/2014/main" id="{ACD9619D-4BF6-63CC-D626-736EB3ADA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084" y="2750677"/>
            <a:ext cx="3271518" cy="350351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477368" y="827582"/>
            <a:ext cx="649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Recap Strategies for the x12 Tables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55572" y="642296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D990489-E77E-C1D2-68E0-4E8DD5C76781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199499-1FE2-ADFC-B7BD-E6509A3A7710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5F60C2-3012-8303-7BC9-25F9971D63D5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D3513-4563-405F-DC00-7FBA6463DB0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E9D6B-0F45-75E8-AF7A-6204249F530C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BF283-2EA9-EECA-476F-9428DCD1594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87653-B08D-2444-B0AE-91D6A4673C6C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FBF10-8C4F-974F-3D07-34EC321869A0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50FCB-14B0-92AA-009A-A11D8A5CEFF4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6FF24-2978-5312-0EE3-0F644C23F7CB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FE017-0BA5-4946-A9C7-B2BF826EF1EA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C456E-BA9C-5CC9-8751-17EB38D3B7F3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21420-237D-B4F1-22E3-C176F8AC67E2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3D38C765-CA1A-9311-F66B-B1F3781AAD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B17468-44E6-21BF-E495-3AC0BA7706B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CEC700-02C7-AEA2-6B53-474769CB65C3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16738971-F61F-255E-05BB-164A9F46030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1D1C4A-A10B-AD3D-7341-E8C9EBDB0E1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B90E6-FDD9-EA91-F138-1C4E6F9F93B3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382C0474-12F3-298F-3E6A-8206FC928C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63EBE6-C6F9-3F6C-560F-8C808F5A634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2C232E-EFF1-0451-4877-1ECE4883FA30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F16FC03B-BEB1-359F-6747-935BB15A64B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A66F70-2E3A-3C16-5677-0CAFBB1058C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A89BF5-B621-11AA-41C0-2EA135596FAB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AAF1E300-7CEC-D8F4-2922-D95248240B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017474-AC30-CFB8-2F76-12ABD8167B9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2A49A1-86B4-CDF6-FC2B-E744C06E149B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88953DDB-C022-6758-550C-400E3A3AC2A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DA2A03-16BC-0224-DD47-85309F3B1B7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05CA44-5A4D-829C-8246-836DF9118DA1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D54A22C8-5E7A-5466-E543-C1D499008DD1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33339D-E107-2DF1-B053-4D727922BC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28F322-15C8-0D7D-D2E6-AD38AF4F8D6A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C45B3381-DFC3-A08B-743E-564C458465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A60473-7393-E884-63F3-14C046CD5ED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A79569-DA5B-F501-CBDB-759B81F5E9B5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5A24945B-5FA0-7F8B-51D5-96B4744C89A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856A9A-1391-C06E-B561-64DA1B52292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CE2680F-46F0-2D99-B6F8-E1E024F12797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EF906C92-255D-46FD-5671-B2C3035FCD61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BE5F56-B1D9-91D4-4B30-789F635CF5E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3" name="Arrow: Curved Down 52">
              <a:extLst>
                <a:ext uri="{FF2B5EF4-FFF2-40B4-BE49-F238E27FC236}">
                  <a16:creationId xmlns:a16="http://schemas.microsoft.com/office/drawing/2014/main" id="{2E2E0469-9AF6-9984-3628-0F03A5EECF3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516C71-7D94-51E9-5655-15B31B819E5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9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54C68-270D-CE94-5B7B-A6740AE4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1EC7D6B-C3D6-2915-B6C0-A37D329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" y="106064"/>
            <a:ext cx="1302910" cy="13024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0138B79-5060-D352-F11F-17284935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CD9F6A-467A-DB2B-CC32-C3BE3FE9A428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99B19-52BD-CA9A-C191-7C78D4EE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2AB38C2-6871-6260-4F66-06946D45A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79744D3-8EE9-8AA7-88F9-B7FFF6DCF0A7}"/>
              </a:ext>
            </a:extLst>
          </p:cNvPr>
          <p:cNvSpPr/>
          <p:nvPr/>
        </p:nvSpPr>
        <p:spPr>
          <a:xfrm>
            <a:off x="1751106" y="11900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/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  =     12 +  12  + 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  <a:blipFill>
                <a:blip r:embed="rId6"/>
                <a:stretch>
                  <a:fillRect l="-1054" t="-10138" r="-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704DD22-82D9-F78C-C71F-A31CADFD89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78100" y="3306269"/>
            <a:ext cx="327598" cy="37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710E9-682D-1633-C7DE-6B7593093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368226" y="2818831"/>
            <a:ext cx="614247" cy="173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33789-F937-FBAB-6CE9-8FEC6108C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011041" y="2818831"/>
            <a:ext cx="614247" cy="1732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E2C99-4AEE-9E11-9413-5F7131C03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1653855" y="2818831"/>
            <a:ext cx="614247" cy="17321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6C3106-5E85-8518-274C-7B6AB167E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12400" y="3306269"/>
            <a:ext cx="327598" cy="376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897B1C-9F80-EF44-DD77-5274BAEA5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46699" y="3306269"/>
            <a:ext cx="327598" cy="376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E278F4-1B6B-E3C1-CBA2-DD50CDA0AE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89499" y="3613217"/>
            <a:ext cx="327598" cy="376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9CC8D20-16B6-5C96-E377-E6B3852154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23799" y="3613217"/>
            <a:ext cx="327598" cy="376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04F8E9-996E-B5A0-849E-E841ADBC9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58098" y="3613217"/>
            <a:ext cx="327598" cy="376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9121FFC-6A1A-BEDB-5063-A155598C58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5027742" y="2747128"/>
            <a:ext cx="614247" cy="17321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A63E7D-4AEF-3B88-990A-E9FB19BC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85263" y="3237086"/>
            <a:ext cx="327598" cy="3761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884D98-C283-B4E8-42B1-7C374CD8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96662" y="3544034"/>
            <a:ext cx="327598" cy="3761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02C5DE8-2421-8F3A-E592-BEA74BB3C891}"/>
              </a:ext>
            </a:extLst>
          </p:cNvPr>
          <p:cNvSpPr/>
          <p:nvPr/>
        </p:nvSpPr>
        <p:spPr>
          <a:xfrm>
            <a:off x="3139030" y="3130785"/>
            <a:ext cx="1920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</a:rPr>
              <a:t>=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239AFE2-77F3-3E25-CEF7-2D9DBC7C0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6467952" y="2727594"/>
            <a:ext cx="614247" cy="1732178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0070A24-54DD-9834-48ED-9656197A3E6C}"/>
              </a:ext>
            </a:extLst>
          </p:cNvPr>
          <p:cNvGrpSpPr/>
          <p:nvPr/>
        </p:nvGrpSpPr>
        <p:grpSpPr>
          <a:xfrm>
            <a:off x="6895977" y="3217552"/>
            <a:ext cx="338997" cy="683079"/>
            <a:chOff x="6895977" y="3217552"/>
            <a:chExt cx="338997" cy="6830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192011B-0954-D245-883A-FAB8966AA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F1B8852-815F-851E-EBC1-663E22439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0869FBA-177F-A06D-0916-B7C85D477A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7707460" y="2727594"/>
            <a:ext cx="614247" cy="1732178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88172D3-36C6-C2E8-EE89-4D4C71428ACE}"/>
              </a:ext>
            </a:extLst>
          </p:cNvPr>
          <p:cNvGrpSpPr/>
          <p:nvPr/>
        </p:nvGrpSpPr>
        <p:grpSpPr>
          <a:xfrm>
            <a:off x="8152208" y="3237086"/>
            <a:ext cx="338997" cy="683079"/>
            <a:chOff x="6895977" y="3217552"/>
            <a:chExt cx="338997" cy="683079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B2245E89-1245-3F0C-7D6B-6C028149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C651D2EF-447D-E1BD-E6B3-1BEBF7C48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3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1.38889E-6 0.00023 C -0.00104 0.02477 -0.00104 0.04977 -0.00243 0.07477 C -0.0033 0.09468 -0.00469 0.1625 -0.01337 0.19422 C -0.01545 0.20116 -0.02379 0.22107 -0.03038 0.22755 C -0.03455 0.23102 -0.03924 0.2331 -0.0434 0.23611 C -0.06129 0.25023 -0.04983 0.24468 -0.06198 0.25 C -0.0717 0.24792 -0.08177 0.24769 -0.09184 0.24514 C -0.09445 0.24445 -0.09653 0.2419 -0.09931 0.24074 C -0.10226 0.23912 -0.10556 0.23773 -0.10851 0.23611 C -0.11042 0.23403 -0.11215 0.23102 -0.11406 0.22963 C -0.11632 0.22824 -0.11927 0.22824 -0.12153 0.22755 C -0.12604 0.22616 -0.13038 0.22454 -0.1349 0.22315 C -0.13941 0.2213 -0.14462 0.22084 -0.14948 0.21875 C -0.14948 0.21898 -0.16684 0.20949 -0.16997 0.20533 C -0.17656 0.19769 -0.18368 0.18519 -0.18854 0.17662 C -0.18993 0.17153 -0.1908 0.16621 -0.19254 0.16111 C -0.1941 0.15648 -0.1967 0.15232 -0.19774 0.14792 C -0.2 0.14167 -0.20191 0.13611 -0.20347 0.1301 C -0.20417 0.12523 -0.20486 0.11968 -0.20556 0.11459 C -0.21007 0.07014 -0.20486 0.11667 -0.20868 0.07917 C -0.20868 0.06019 -0.20868 0.04074 -0.20747 0.02153 C -0.20747 0.01945 -0.2059 0.01736 -0.20556 0.01505 C -0.20521 0.01227 -0.20556 0.00903 -0.20556 0.00625 L -0.20556 0.00648 " pathEditMode="relative" rAng="0" ptsTypes="AAAAAAAAAAAAAAAAAAAAAAA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1.11111E-6 0.00023 C -0.00208 0.02477 -0.00208 0.04977 -0.00434 0.07477 C -0.00625 0.09468 -0.00851 0.1625 -0.02483 0.19422 C -0.02865 0.20116 -0.04427 0.22107 -0.05625 0.22755 C -0.06406 0.23102 -0.0724 0.2331 -0.08021 0.23611 C -0.11337 0.25023 -0.09219 0.24468 -0.11424 0.25 C -0.13247 0.24792 -0.15087 0.24769 -0.16979 0.24514 C -0.17465 0.24445 -0.17813 0.2419 -0.18333 0.24074 C -0.18889 0.23912 -0.19479 0.23773 -0.20017 0.23611 C -0.20382 0.23403 -0.20712 0.23102 -0.21059 0.22963 C -0.21476 0.22824 -0.21997 0.22824 -0.22431 0.22755 C -0.23264 0.22616 -0.24045 0.22454 -0.24896 0.22315 C -0.25729 0.2213 -0.26701 0.22084 -0.27587 0.21875 C -0.27587 0.21898 -0.30799 0.20949 -0.31372 0.20533 C -0.32587 0.19769 -0.33906 0.18519 -0.34809 0.17662 C -0.35052 0.17153 -0.35243 0.16621 -0.35538 0.16111 C -0.35816 0.15648 -0.36302 0.15232 -0.36511 0.14792 C -0.36927 0.14167 -0.37274 0.13611 -0.3757 0.1301 C -0.37708 0.12523 -0.37795 0.11968 -0.37934 0.11459 C -0.38767 0.07014 -0.37795 0.11667 -0.38507 0.07917 C -0.38507 0.06019 -0.38507 0.04074 -0.38281 0.02153 C -0.38281 0.01945 -0.38004 0.01736 -0.37934 0.01505 C -0.37865 0.01227 -0.37934 0.00903 -0.37934 0.00625 L -0.37934 0.00648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949 L -0.00451 -0.00926 C -0.00955 -0.02639 -0.01337 -0.04375 -0.01962 -0.05972 C -0.02344 -0.06944 -0.02795 -0.07963 -0.03472 -0.08565 C -0.06163 -0.10949 -0.06979 -0.11134 -0.09167 -0.11852 C -0.09913 -0.11805 -0.10677 -0.11898 -0.11424 -0.11713 C -0.11736 -0.11643 -0.12292 -0.11157 -0.12292 -0.11134 C -0.12361 -0.10995 -0.12448 -0.10879 -0.125 -0.10717 C -0.12587 -0.10509 -0.12691 -0.09884 -0.12708 -0.09722 C -0.12535 -0.04792 -0.12813 -0.08472 -0.12292 -0.04838 C -0.12014 -0.0294 -0.12326 -0.04282 -0.12066 -0.03264 C -0.11962 0.0044 -0.11059 0.00324 -0.12188 0.00324 L -0.12188 0.00347 " pathEditMode="relative" rAng="0" ptsTypes="AAAAAAAAAAAAA">
                                      <p:cBhvr>
                                        <p:cTn id="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48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73 L 5.55556E-7 -0.0125 C -0.00972 -0.02963 -0.01719 -0.04699 -0.02917 -0.06296 C -0.03646 -0.07269 -0.04514 -0.08287 -0.05816 -0.08889 C -0.1099 -0.11273 -0.12552 -0.11458 -0.16754 -0.12176 C -0.18194 -0.1213 -0.1967 -0.12222 -0.21094 -0.12037 C -0.21701 -0.11968 -0.2276 -0.11482 -0.2276 -0.11458 C -0.22899 -0.1132 -0.23073 -0.11204 -0.2316 -0.11042 C -0.23333 -0.10833 -0.23542 -0.10208 -0.23559 -0.10046 C -0.23229 -0.05116 -0.23767 -0.08796 -0.2276 -0.05162 C -0.2224 -0.03264 -0.2283 -0.04607 -0.22326 -0.03588 C -0.22135 0.00116 -0.20399 7.40741E-7 -0.22569 7.40741E-7 L -0.22569 0.00023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08225-9C68-9C57-F7BD-B6EA7BC6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16E87BD-3D7E-3E5B-C039-5C1A04BA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E733A7-787A-8317-25E3-7B8C3D52428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49C90E6-F74C-18E2-F06D-A24D712F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/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212F98A-735C-D149-6481-C6048FDDF88E}"/>
              </a:ext>
            </a:extLst>
          </p:cNvPr>
          <p:cNvSpPr/>
          <p:nvPr/>
        </p:nvSpPr>
        <p:spPr>
          <a:xfrm>
            <a:off x="2955071" y="1895741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2F0AC-9B97-69C8-F1FC-B5A90F885546}"/>
              </a:ext>
            </a:extLst>
          </p:cNvPr>
          <p:cNvSpPr/>
          <p:nvPr/>
        </p:nvSpPr>
        <p:spPr>
          <a:xfrm>
            <a:off x="430079" y="3142805"/>
            <a:ext cx="3633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4 x 10 + 4 x 2</a:t>
            </a:r>
          </a:p>
          <a:p>
            <a:pPr algn="ctr"/>
            <a:endParaRPr lang="en-GB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866C8A-828B-D1E9-0017-99F36AAB9DAE}"/>
              </a:ext>
            </a:extLst>
          </p:cNvPr>
          <p:cNvSpPr/>
          <p:nvPr/>
        </p:nvSpPr>
        <p:spPr>
          <a:xfrm>
            <a:off x="537919" y="4872526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12 is the same as 4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plus 4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74FA34-2568-65AC-F3B4-0338B74D3BA0}"/>
              </a:ext>
            </a:extLst>
          </p:cNvPr>
          <p:cNvSpPr/>
          <p:nvPr/>
        </p:nvSpPr>
        <p:spPr>
          <a:xfrm>
            <a:off x="824345" y="464021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1563C0-2D04-5793-E6BA-839C8417F9CF}"/>
              </a:ext>
            </a:extLst>
          </p:cNvPr>
          <p:cNvSpPr/>
          <p:nvPr/>
        </p:nvSpPr>
        <p:spPr>
          <a:xfrm>
            <a:off x="2306639" y="5746696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EC8C03-2050-1995-ED48-0AED65A296DF}"/>
              </a:ext>
            </a:extLst>
          </p:cNvPr>
          <p:cNvSpPr/>
          <p:nvPr/>
        </p:nvSpPr>
        <p:spPr>
          <a:xfrm>
            <a:off x="6584826" y="5730025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717CE2E-212E-108D-1EC8-0B73CEA1C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FA0075A-FC73-AA7B-03BA-6B3AFD98F5C5}"/>
              </a:ext>
            </a:extLst>
          </p:cNvPr>
          <p:cNvSpPr/>
          <p:nvPr/>
        </p:nvSpPr>
        <p:spPr>
          <a:xfrm>
            <a:off x="2965279" y="3188972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7452097-603E-F067-2241-41CC681C1344}"/>
              </a:ext>
            </a:extLst>
          </p:cNvPr>
          <p:cNvSpPr/>
          <p:nvPr/>
        </p:nvSpPr>
        <p:spPr>
          <a:xfrm>
            <a:off x="1701368" y="20952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B23F22D-DA72-BDE9-885E-00143FE3F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" y="68768"/>
            <a:ext cx="1302910" cy="130246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963F25F-4A05-44C8-FCB7-662A32CD495C}"/>
              </a:ext>
            </a:extLst>
          </p:cNvPr>
          <p:cNvGrpSpPr/>
          <p:nvPr/>
        </p:nvGrpSpPr>
        <p:grpSpPr>
          <a:xfrm>
            <a:off x="824345" y="2719188"/>
            <a:ext cx="7660567" cy="2062103"/>
            <a:chOff x="1110371" y="1895741"/>
            <a:chExt cx="7660567" cy="2062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/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GB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12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10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/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=    </a:t>
                  </a:r>
                  <a:r>
                    <a:rPr lang="en-GB" sz="4800" dirty="0"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GB" sz="4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cs typeface="Arial" panose="020B0604020202020204" pitchFamily="34" charset="0"/>
                    </a:rPr>
                    <a:t> 10  +  4 x 2</a:t>
                  </a:r>
                </a:p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  <a:blipFill>
                  <a:blip r:embed="rId8"/>
                  <a:stretch>
                    <a:fillRect l="-2822" t="-6509" r="-28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426F89A2-828E-7DDC-98EE-62FA3AA9D28E}"/>
              </a:ext>
            </a:extLst>
          </p:cNvPr>
          <p:cNvGrpSpPr/>
          <p:nvPr/>
        </p:nvGrpSpPr>
        <p:grpSpPr>
          <a:xfrm>
            <a:off x="5246226" y="1328828"/>
            <a:ext cx="2238118" cy="1519822"/>
            <a:chOff x="5204515" y="740969"/>
            <a:chExt cx="2238118" cy="151982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F78BF32-9130-0CC0-A087-04E158EACD8C}"/>
                </a:ext>
              </a:extLst>
            </p:cNvPr>
            <p:cNvGrpSpPr/>
            <p:nvPr/>
          </p:nvGrpSpPr>
          <p:grpSpPr>
            <a:xfrm>
              <a:off x="5204515" y="740969"/>
              <a:ext cx="2238118" cy="1007984"/>
              <a:chOff x="4858653" y="939198"/>
              <a:chExt cx="3407615" cy="1007984"/>
            </a:xfrm>
          </p:grpSpPr>
          <p:sp>
            <p:nvSpPr>
              <p:cNvPr id="6" name="Left Brace 5">
                <a:extLst>
                  <a:ext uri="{FF2B5EF4-FFF2-40B4-BE49-F238E27FC236}">
                    <a16:creationId xmlns:a16="http://schemas.microsoft.com/office/drawing/2014/main" id="{35D1A844-E7A4-70A6-A212-C0C4C8263B5B}"/>
                  </a:ext>
                </a:extLst>
              </p:cNvPr>
              <p:cNvSpPr/>
              <p:nvPr/>
            </p:nvSpPr>
            <p:spPr>
              <a:xfrm rot="5400000">
                <a:off x="6312014" y="-7072"/>
                <a:ext cx="500893" cy="3407615"/>
              </a:xfrm>
              <a:prstGeom prst="leftBrace">
                <a:avLst>
                  <a:gd name="adj1" fmla="val 8333"/>
                  <a:gd name="adj2" fmla="val 4945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793B9DB-454E-202C-D17F-14162885586D}"/>
                  </a:ext>
                </a:extLst>
              </p:cNvPr>
              <p:cNvSpPr/>
              <p:nvPr/>
            </p:nvSpPr>
            <p:spPr>
              <a:xfrm>
                <a:off x="5722910" y="939198"/>
                <a:ext cx="16745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1905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48</a:t>
                </a:r>
                <a:endPara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A397BE5-2D43-6338-554A-4EBF54D64020}"/>
                </a:ext>
              </a:extLst>
            </p:cNvPr>
            <p:cNvGrpSpPr/>
            <p:nvPr/>
          </p:nvGrpSpPr>
          <p:grpSpPr>
            <a:xfrm>
              <a:off x="5294605" y="1592797"/>
              <a:ext cx="2115694" cy="667994"/>
              <a:chOff x="8266269" y="1132696"/>
              <a:chExt cx="3235434" cy="1193377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12DFD478-3E2C-1360-C0D2-3E677E715C81}"/>
                  </a:ext>
                </a:extLst>
              </p:cNvPr>
              <p:cNvGrpSpPr/>
              <p:nvPr/>
            </p:nvGrpSpPr>
            <p:grpSpPr>
              <a:xfrm>
                <a:off x="8266269" y="2044918"/>
                <a:ext cx="3235434" cy="281155"/>
                <a:chOff x="8282292" y="2075523"/>
                <a:chExt cx="3235434" cy="281155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63C9BAE-9B7A-7BFA-4530-455D824CEB23}"/>
                    </a:ext>
                  </a:extLst>
                </p:cNvPr>
                <p:cNvSpPr/>
                <p:nvPr/>
              </p:nvSpPr>
              <p:spPr>
                <a:xfrm rot="10800000">
                  <a:off x="9645282" y="2083689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707AE5B-9939-226C-4C41-0F84EDC468DA}"/>
                    </a:ext>
                  </a:extLst>
                </p:cNvPr>
                <p:cNvSpPr/>
                <p:nvPr/>
              </p:nvSpPr>
              <p:spPr>
                <a:xfrm rot="10800000">
                  <a:off x="9372908" y="2083154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C5111F20-7473-B975-379D-EE61E8559CE6}"/>
                    </a:ext>
                  </a:extLst>
                </p:cNvPr>
                <p:cNvSpPr/>
                <p:nvPr/>
              </p:nvSpPr>
              <p:spPr>
                <a:xfrm rot="10800000">
                  <a:off x="9101808" y="2083153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C9DA16E-4BEE-E664-66F5-1CFA844CA70D}"/>
                    </a:ext>
                  </a:extLst>
                </p:cNvPr>
                <p:cNvSpPr/>
                <p:nvPr/>
              </p:nvSpPr>
              <p:spPr>
                <a:xfrm rot="10800000">
                  <a:off x="8829434" y="2082618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D41CDEAC-FE77-B401-8062-A867944964EB}"/>
                    </a:ext>
                  </a:extLst>
                </p:cNvPr>
                <p:cNvSpPr/>
                <p:nvPr/>
              </p:nvSpPr>
              <p:spPr>
                <a:xfrm rot="10800000">
                  <a:off x="8558334" y="2081507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E290497-2DD4-DFD9-665B-1F457132AB1E}"/>
                    </a:ext>
                  </a:extLst>
                </p:cNvPr>
                <p:cNvSpPr/>
                <p:nvPr/>
              </p:nvSpPr>
              <p:spPr>
                <a:xfrm rot="10800000">
                  <a:off x="8282292" y="2081507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CFE44DCD-218F-5A25-9927-3A15A8242EA5}"/>
                    </a:ext>
                  </a:extLst>
                </p:cNvPr>
                <p:cNvSpPr/>
                <p:nvPr/>
              </p:nvSpPr>
              <p:spPr>
                <a:xfrm rot="10800000">
                  <a:off x="10466439" y="2076058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41FF5FC-E417-33DA-3EA4-94E9D03F5F74}"/>
                    </a:ext>
                  </a:extLst>
                </p:cNvPr>
                <p:cNvSpPr/>
                <p:nvPr/>
              </p:nvSpPr>
              <p:spPr>
                <a:xfrm rot="10800000">
                  <a:off x="10194065" y="2075523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E715C5F4-3560-CDEF-92A1-17DC7F11738F}"/>
                    </a:ext>
                  </a:extLst>
                </p:cNvPr>
                <p:cNvSpPr/>
                <p:nvPr/>
              </p:nvSpPr>
              <p:spPr>
                <a:xfrm rot="10800000">
                  <a:off x="9917735" y="2078161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96D97D5-5BA9-99ED-4E38-4E8A77E8AF86}"/>
                    </a:ext>
                  </a:extLst>
                </p:cNvPr>
                <p:cNvSpPr/>
                <p:nvPr/>
              </p:nvSpPr>
              <p:spPr>
                <a:xfrm rot="10800000">
                  <a:off x="10737425" y="2079076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B98E161-1CFB-0638-8070-D150491240DF}"/>
                    </a:ext>
                  </a:extLst>
                </p:cNvPr>
                <p:cNvSpPr/>
                <p:nvPr/>
              </p:nvSpPr>
              <p:spPr>
                <a:xfrm rot="10800000">
                  <a:off x="11008271" y="2075523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38D95A8-9EEB-1DAE-0617-61BB51349C86}"/>
                    </a:ext>
                  </a:extLst>
                </p:cNvPr>
                <p:cNvSpPr/>
                <p:nvPr/>
              </p:nvSpPr>
              <p:spPr>
                <a:xfrm rot="10800000">
                  <a:off x="11279117" y="2081507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FB6EB68-5BE9-2465-0E11-A486CB62FF2E}"/>
                  </a:ext>
                </a:extLst>
              </p:cNvPr>
              <p:cNvGrpSpPr/>
              <p:nvPr/>
            </p:nvGrpSpPr>
            <p:grpSpPr>
              <a:xfrm>
                <a:off x="8266269" y="1132696"/>
                <a:ext cx="3235434" cy="886076"/>
                <a:chOff x="4942348" y="1600657"/>
                <a:chExt cx="3235434" cy="886076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55AE2F7-942B-3511-8FDE-7BA8159239DB}"/>
                    </a:ext>
                  </a:extLst>
                </p:cNvPr>
                <p:cNvGrpSpPr/>
                <p:nvPr/>
              </p:nvGrpSpPr>
              <p:grpSpPr>
                <a:xfrm>
                  <a:off x="4942348" y="1600657"/>
                  <a:ext cx="2964588" cy="886076"/>
                  <a:chOff x="-2371012" y="2710180"/>
                  <a:chExt cx="4472800" cy="1168500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0AEEA619-32C9-BEB8-B52F-EACAAB7FC2D1}"/>
                      </a:ext>
                    </a:extLst>
                  </p:cNvPr>
                  <p:cNvGrpSpPr/>
                  <p:nvPr/>
                </p:nvGrpSpPr>
                <p:grpSpPr>
                  <a:xfrm>
                    <a:off x="-2371012" y="2710180"/>
                    <a:ext cx="4064163" cy="1168500"/>
                    <a:chOff x="237570" y="2777695"/>
                    <a:chExt cx="4064163" cy="1168500"/>
                  </a:xfrm>
                </p:grpSpPr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FB6E5407-E94D-201F-068B-788BCDD1E3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7570" y="2777695"/>
                      <a:ext cx="3655315" cy="1168500"/>
                      <a:chOff x="348540" y="2763175"/>
                      <a:chExt cx="3655315" cy="1168500"/>
                    </a:xfrm>
                  </p:grpSpPr>
                  <p:grpSp>
                    <p:nvGrpSpPr>
                      <p:cNvPr id="130" name="Group 129">
                        <a:extLst>
                          <a:ext uri="{FF2B5EF4-FFF2-40B4-BE49-F238E27FC236}">
                            <a16:creationId xmlns:a16="http://schemas.microsoft.com/office/drawing/2014/main" id="{5CBCAD79-7258-6A17-66B3-BB806A5E3434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976436" y="2143171"/>
                        <a:ext cx="1160608" cy="2416400"/>
                        <a:chOff x="2526511" y="1509385"/>
                        <a:chExt cx="1160608" cy="2416400"/>
                      </a:xfrm>
                    </p:grpSpPr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D46549A5-B2E6-6CB6-FBEB-2679BC709F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327119" y="150938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CD89CBFB-35E8-5307-64C4-51B5B7651C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925504" y="150938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3" name="Oval 142">
                          <a:extLst>
                            <a:ext uri="{FF2B5EF4-FFF2-40B4-BE49-F238E27FC236}">
                              <a16:creationId xmlns:a16="http://schemas.microsoft.com/office/drawing/2014/main" id="{4932901F-89E2-965D-4BC8-07F92F719B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529387" y="150938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4" name="Oval 143">
                          <a:extLst>
                            <a:ext uri="{FF2B5EF4-FFF2-40B4-BE49-F238E27FC236}">
                              <a16:creationId xmlns:a16="http://schemas.microsoft.com/office/drawing/2014/main" id="{F179B62D-3030-C278-A6D7-06459B9639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326413" y="1920327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5" name="Oval 144">
                          <a:extLst>
                            <a:ext uri="{FF2B5EF4-FFF2-40B4-BE49-F238E27FC236}">
                              <a16:creationId xmlns:a16="http://schemas.microsoft.com/office/drawing/2014/main" id="{7EEADBA1-965B-C96E-5EB8-2F437713CA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924798" y="1920327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44022A81-EA1B-7324-33EA-83722D33AB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528681" y="1920327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grpSp>
                      <p:nvGrpSpPr>
                        <p:cNvPr id="147" name="Group 146">
                          <a:extLst>
                            <a:ext uri="{FF2B5EF4-FFF2-40B4-BE49-F238E27FC236}">
                              <a16:creationId xmlns:a16="http://schemas.microsoft.com/office/drawing/2014/main" id="{CDE77A1F-32CF-9A9E-7A69-CE1A6EDBE2F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26511" y="2329347"/>
                          <a:ext cx="1159902" cy="1596438"/>
                          <a:chOff x="523538" y="1816947"/>
                          <a:chExt cx="1159902" cy="1596438"/>
                        </a:xfrm>
                      </p:grpSpPr>
                      <p:sp>
                        <p:nvSpPr>
                          <p:cNvPr id="148" name="Oval 147">
                            <a:extLst>
                              <a:ext uri="{FF2B5EF4-FFF2-40B4-BE49-F238E27FC236}">
                                <a16:creationId xmlns:a16="http://schemas.microsoft.com/office/drawing/2014/main" id="{5E1E048A-AD61-C258-1306-8B610AFF33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3440" y="1816947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49" name="Oval 148">
                            <a:extLst>
                              <a:ext uri="{FF2B5EF4-FFF2-40B4-BE49-F238E27FC236}">
                                <a16:creationId xmlns:a16="http://schemas.microsoft.com/office/drawing/2014/main" id="{B4AF24FC-1EBE-B65F-44BD-2D6F20ED60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21825" y="1816947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0" name="Oval 149">
                            <a:extLst>
                              <a:ext uri="{FF2B5EF4-FFF2-40B4-BE49-F238E27FC236}">
                                <a16:creationId xmlns:a16="http://schemas.microsoft.com/office/drawing/2014/main" id="{1C1E4C21-35AC-6265-11F6-28605716F0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5708" y="1816947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1" name="Oval 150">
                            <a:extLst>
                              <a:ext uri="{FF2B5EF4-FFF2-40B4-BE49-F238E27FC236}">
                                <a16:creationId xmlns:a16="http://schemas.microsoft.com/office/drawing/2014/main" id="{51ADC76A-23AC-9AD1-AC68-431506EC20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2734" y="222788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2" name="Oval 151">
                            <a:extLst>
                              <a:ext uri="{FF2B5EF4-FFF2-40B4-BE49-F238E27FC236}">
                                <a16:creationId xmlns:a16="http://schemas.microsoft.com/office/drawing/2014/main" id="{01D9A94B-6749-F085-55B8-8D2F1DFF82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21119" y="222788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3" name="Oval 152">
                            <a:extLst>
                              <a:ext uri="{FF2B5EF4-FFF2-40B4-BE49-F238E27FC236}">
                                <a16:creationId xmlns:a16="http://schemas.microsoft.com/office/drawing/2014/main" id="{E370887E-1152-72B7-3832-69A88B0860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5002" y="222788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4" name="Oval 153">
                            <a:extLst>
                              <a:ext uri="{FF2B5EF4-FFF2-40B4-BE49-F238E27FC236}">
                                <a16:creationId xmlns:a16="http://schemas.microsoft.com/office/drawing/2014/main" id="{2BEB5F5F-33A6-E5CA-CEC6-F48A267869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1270" y="263690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5" name="Oval 154">
                            <a:extLst>
                              <a:ext uri="{FF2B5EF4-FFF2-40B4-BE49-F238E27FC236}">
                                <a16:creationId xmlns:a16="http://schemas.microsoft.com/office/drawing/2014/main" id="{7D87AF8C-3925-157E-89C0-2FB6C0E0E6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19655" y="263690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6" name="Oval 155">
                            <a:extLst>
                              <a:ext uri="{FF2B5EF4-FFF2-40B4-BE49-F238E27FC236}">
                                <a16:creationId xmlns:a16="http://schemas.microsoft.com/office/drawing/2014/main" id="{E907C7FD-BF34-344D-91F9-C265534BDB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3538" y="263690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CFA84372-6F5C-C789-ED1B-CCF9DF4182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1270" y="3053385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E2C8C0D0-69F1-4F01-6050-9FA8983EAB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19655" y="3053385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9" name="Oval 158">
                            <a:extLst>
                              <a:ext uri="{FF2B5EF4-FFF2-40B4-BE49-F238E27FC236}">
                                <a16:creationId xmlns:a16="http://schemas.microsoft.com/office/drawing/2014/main" id="{91C92BEB-E666-A037-BBD2-C83A8707A7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3538" y="3053385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</p:grpSp>
                  </p:grpSp>
                  <p:grpSp>
                    <p:nvGrpSpPr>
                      <p:cNvPr id="131" name="Group 130">
                        <a:extLst>
                          <a:ext uri="{FF2B5EF4-FFF2-40B4-BE49-F238E27FC236}">
                            <a16:creationId xmlns:a16="http://schemas.microsoft.com/office/drawing/2014/main" id="{69BCF5E6-C807-447C-F66F-9DC066AC11E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16003" y="2763175"/>
                        <a:ext cx="1187852" cy="1161211"/>
                        <a:chOff x="-202477" y="4308103"/>
                        <a:chExt cx="1187852" cy="1161211"/>
                      </a:xfrm>
                    </p:grpSpPr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7C10A0A2-7F8C-4FE3-5E19-7099053AC0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625375" y="5106541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B045E599-FE15-58C6-B0AF-ABC294E3F7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625375" y="4704926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29F25ED1-504B-F5A4-7FB4-ACC0810B83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625375" y="4308809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B3DCE2CD-24BB-E0F6-E58A-E03ED45554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214433" y="510583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AE1D3152-360A-5A9F-89B3-8BFA4558A2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214433" y="4704220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0A2D45C3-62DA-4B83-FE68-55105108CB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214433" y="4308103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8" name="Oval 137">
                          <a:extLst>
                            <a:ext uri="{FF2B5EF4-FFF2-40B4-BE49-F238E27FC236}">
                              <a16:creationId xmlns:a16="http://schemas.microsoft.com/office/drawing/2014/main" id="{D319E4BF-C467-B74E-2FFB-BF74570AAE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202477" y="5109314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981D5ED4-64D4-64C5-F0DE-08257062D8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202477" y="4707699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97A41C6C-3030-394F-6FC1-3B64C3594C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202477" y="4311582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87E802D0-EA2D-12D6-F941-699A986F71A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41733" y="358011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AC832ADD-F1B5-C604-56A4-D972001898F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41733" y="3178498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024A0E4B-372C-9A4B-0D0A-7E91572888E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41733" y="278238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E0CBE8F9-EC56-10D1-1471-5FA9DA68F5A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41788" y="350791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886589DA-D7CE-EE6C-110C-F105D3EE390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41788" y="310629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ED7ED968-D426-A871-F156-010176658D2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41788" y="271018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E962596-3D64-7501-8C81-FEA33A5AFBB9}"/>
                    </a:ext>
                  </a:extLst>
                </p:cNvPr>
                <p:cNvGrpSpPr/>
                <p:nvPr/>
              </p:nvGrpSpPr>
              <p:grpSpPr>
                <a:xfrm>
                  <a:off x="7939173" y="1606641"/>
                  <a:ext cx="238609" cy="877911"/>
                  <a:chOff x="7939173" y="1595859"/>
                  <a:chExt cx="238609" cy="877911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3FE853DE-DE14-DC34-E1A2-0C503A258D7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9173" y="2200781"/>
                    <a:ext cx="238609" cy="27298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448B692E-1BF5-24D1-C13F-A454832E997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9173" y="1896235"/>
                    <a:ext cx="238609" cy="27298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4B6084DE-1493-9B30-FCF7-50C437F4BF8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9173" y="1595859"/>
                    <a:ext cx="238609" cy="27298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</p:grpSp>
        </p:grp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8507BF4-7573-41C0-35E9-EB958DDD0222}"/>
              </a:ext>
            </a:extLst>
          </p:cNvPr>
          <p:cNvGrpSpPr/>
          <p:nvPr/>
        </p:nvGrpSpPr>
        <p:grpSpPr>
          <a:xfrm>
            <a:off x="5315033" y="3195382"/>
            <a:ext cx="1778323" cy="1611532"/>
            <a:chOff x="5300797" y="3001141"/>
            <a:chExt cx="1778323" cy="161153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C64716-48F0-FC0E-D7B7-B60D5CAA5FB1}"/>
                </a:ext>
              </a:extLst>
            </p:cNvPr>
            <p:cNvGrpSpPr/>
            <p:nvPr/>
          </p:nvGrpSpPr>
          <p:grpSpPr>
            <a:xfrm>
              <a:off x="5300797" y="3747809"/>
              <a:ext cx="1778323" cy="864864"/>
              <a:chOff x="4876291" y="3580135"/>
              <a:chExt cx="2825833" cy="864864"/>
            </a:xfrm>
          </p:grpSpPr>
          <p:sp>
            <p:nvSpPr>
              <p:cNvPr id="13" name="Left Brace 12">
                <a:extLst>
                  <a:ext uri="{FF2B5EF4-FFF2-40B4-BE49-F238E27FC236}">
                    <a16:creationId xmlns:a16="http://schemas.microsoft.com/office/drawing/2014/main" id="{D9E08D21-B27F-9314-6E3A-AA8B50B9E0BA}"/>
                  </a:ext>
                </a:extLst>
              </p:cNvPr>
              <p:cNvSpPr/>
              <p:nvPr/>
            </p:nvSpPr>
            <p:spPr>
              <a:xfrm rot="16200000" flipV="1">
                <a:off x="6152712" y="2303714"/>
                <a:ext cx="272992" cy="2825833"/>
              </a:xfrm>
              <a:prstGeom prst="leftBrace">
                <a:avLst>
                  <a:gd name="adj1" fmla="val 8333"/>
                  <a:gd name="adj2" fmla="val 4945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7B64159-5AD8-ED72-D0BB-F11CFF4DDE43}"/>
                  </a:ext>
                </a:extLst>
              </p:cNvPr>
              <p:cNvSpPr/>
              <p:nvPr/>
            </p:nvSpPr>
            <p:spPr>
              <a:xfrm>
                <a:off x="5467326" y="3983334"/>
                <a:ext cx="16745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1905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40</a:t>
                </a:r>
                <a:endPara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C1F1BEC7-1B68-D549-65C8-17187EF85842}"/>
                </a:ext>
              </a:extLst>
            </p:cNvPr>
            <p:cNvGrpSpPr/>
            <p:nvPr/>
          </p:nvGrpSpPr>
          <p:grpSpPr>
            <a:xfrm>
              <a:off x="5303742" y="3001141"/>
              <a:ext cx="1761475" cy="667994"/>
              <a:chOff x="8354990" y="1172660"/>
              <a:chExt cx="1761475" cy="66799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64DC2474-6E1D-3FCE-AB10-C90E895BB169}"/>
                  </a:ext>
                </a:extLst>
              </p:cNvPr>
              <p:cNvSpPr/>
              <p:nvPr/>
            </p:nvSpPr>
            <p:spPr>
              <a:xfrm rot="10800000">
                <a:off x="9246268" y="16878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A3FB70CB-3771-D703-0DE8-126DA888E2F1}"/>
                  </a:ext>
                </a:extLst>
              </p:cNvPr>
              <p:cNvSpPr/>
              <p:nvPr/>
            </p:nvSpPr>
            <p:spPr>
              <a:xfrm rot="10800000">
                <a:off x="9068159" y="16875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BEC88E7-624E-2440-FB6A-B501D41970F8}"/>
                  </a:ext>
                </a:extLst>
              </p:cNvPr>
              <p:cNvSpPr/>
              <p:nvPr/>
            </p:nvSpPr>
            <p:spPr>
              <a:xfrm rot="10800000">
                <a:off x="8890883" y="16875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023C8253-2406-5CAC-EC14-434E81FC8F02}"/>
                  </a:ext>
                </a:extLst>
              </p:cNvPr>
              <p:cNvSpPr/>
              <p:nvPr/>
            </p:nvSpPr>
            <p:spPr>
              <a:xfrm rot="10800000">
                <a:off x="8712774" y="16872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5B9F469A-58E9-C260-3561-02DF275F489E}"/>
                  </a:ext>
                </a:extLst>
              </p:cNvPr>
              <p:cNvSpPr/>
              <p:nvPr/>
            </p:nvSpPr>
            <p:spPr>
              <a:xfrm rot="10800000">
                <a:off x="8535498" y="1686627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CA87D5B5-5DB2-80BC-AE5F-21028BF35447}"/>
                  </a:ext>
                </a:extLst>
              </p:cNvPr>
              <p:cNvSpPr/>
              <p:nvPr/>
            </p:nvSpPr>
            <p:spPr>
              <a:xfrm rot="10800000">
                <a:off x="8354990" y="1686627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AB40F4C-D71D-2F71-1C7C-CA6EEBC86B68}"/>
                  </a:ext>
                </a:extLst>
              </p:cNvPr>
              <p:cNvSpPr/>
              <p:nvPr/>
            </p:nvSpPr>
            <p:spPr>
              <a:xfrm rot="10800000">
                <a:off x="9783233" y="1683576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637C67FA-1202-3091-8ACB-417E780F3E0E}"/>
                  </a:ext>
                </a:extLst>
              </p:cNvPr>
              <p:cNvSpPr/>
              <p:nvPr/>
            </p:nvSpPr>
            <p:spPr>
              <a:xfrm rot="10800000">
                <a:off x="9605124" y="1683277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20D5CF3F-31F5-94CF-3F3A-3513EE77F2CE}"/>
                  </a:ext>
                </a:extLst>
              </p:cNvPr>
              <p:cNvSpPr/>
              <p:nvPr/>
            </p:nvSpPr>
            <p:spPr>
              <a:xfrm rot="10800000">
                <a:off x="9424428" y="1684754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41E7F89F-67A6-FEE9-31EC-5FC5AD95332D}"/>
                  </a:ext>
                </a:extLst>
              </p:cNvPr>
              <p:cNvSpPr/>
              <p:nvPr/>
            </p:nvSpPr>
            <p:spPr>
              <a:xfrm rot="10800000">
                <a:off x="9960435" y="1685266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DC77ED3-CB25-92C2-296A-D868D2019768}"/>
                  </a:ext>
                </a:extLst>
              </p:cNvPr>
              <p:cNvGrpSpPr/>
              <p:nvPr/>
            </p:nvGrpSpPr>
            <p:grpSpPr>
              <a:xfrm>
                <a:off x="8354990" y="1172660"/>
                <a:ext cx="1761474" cy="495982"/>
                <a:chOff x="237570" y="2777695"/>
                <a:chExt cx="4064163" cy="1168500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FBF20400-E9D8-87DF-6536-3D8F391BA6DF}"/>
                    </a:ext>
                  </a:extLst>
                </p:cNvPr>
                <p:cNvGrpSpPr/>
                <p:nvPr/>
              </p:nvGrpSpPr>
              <p:grpSpPr>
                <a:xfrm>
                  <a:off x="237570" y="2777695"/>
                  <a:ext cx="3655315" cy="1168500"/>
                  <a:chOff x="348540" y="2763175"/>
                  <a:chExt cx="3655315" cy="1168500"/>
                </a:xfrm>
              </p:grpSpPr>
              <p:grpSp>
                <p:nvGrpSpPr>
                  <p:cNvPr id="205" name="Group 204">
                    <a:extLst>
                      <a:ext uri="{FF2B5EF4-FFF2-40B4-BE49-F238E27FC236}">
                        <a16:creationId xmlns:a16="http://schemas.microsoft.com/office/drawing/2014/main" id="{7DD61DA8-23ED-F305-34EB-F18ADA4DD23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76436" y="2143171"/>
                    <a:ext cx="1160608" cy="2416400"/>
                    <a:chOff x="2526511" y="1509385"/>
                    <a:chExt cx="1160608" cy="2416400"/>
                  </a:xfrm>
                </p:grpSpPr>
                <p:sp>
                  <p:nvSpPr>
                    <p:cNvPr id="216" name="Oval 215">
                      <a:extLst>
                        <a:ext uri="{FF2B5EF4-FFF2-40B4-BE49-F238E27FC236}">
                          <a16:creationId xmlns:a16="http://schemas.microsoft.com/office/drawing/2014/main" id="{7BC839F7-BC3D-B9AE-F363-A58CA5AB1F9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7119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7" name="Oval 216">
                      <a:extLst>
                        <a:ext uri="{FF2B5EF4-FFF2-40B4-BE49-F238E27FC236}">
                          <a16:creationId xmlns:a16="http://schemas.microsoft.com/office/drawing/2014/main" id="{C5EBE072-AE39-DB47-E412-DDD8D897143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5504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8" name="Oval 217">
                      <a:extLst>
                        <a:ext uri="{FF2B5EF4-FFF2-40B4-BE49-F238E27FC236}">
                          <a16:creationId xmlns:a16="http://schemas.microsoft.com/office/drawing/2014/main" id="{7C352142-5EE5-7EB9-65A3-81DE73EC6D2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9387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9" name="Oval 218">
                      <a:extLst>
                        <a:ext uri="{FF2B5EF4-FFF2-40B4-BE49-F238E27FC236}">
                          <a16:creationId xmlns:a16="http://schemas.microsoft.com/office/drawing/2014/main" id="{72DB2914-F384-AD81-1A77-84529F94FD2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6413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20" name="Oval 219">
                      <a:extLst>
                        <a:ext uri="{FF2B5EF4-FFF2-40B4-BE49-F238E27FC236}">
                          <a16:creationId xmlns:a16="http://schemas.microsoft.com/office/drawing/2014/main" id="{52251503-BA18-140D-9476-13E370C919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4798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21" name="Oval 220">
                      <a:extLst>
                        <a:ext uri="{FF2B5EF4-FFF2-40B4-BE49-F238E27FC236}">
                          <a16:creationId xmlns:a16="http://schemas.microsoft.com/office/drawing/2014/main" id="{E27FE4F6-620E-56BD-6AEB-E09C9CB839F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8681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222" name="Group 221">
                      <a:extLst>
                        <a:ext uri="{FF2B5EF4-FFF2-40B4-BE49-F238E27FC236}">
                          <a16:creationId xmlns:a16="http://schemas.microsoft.com/office/drawing/2014/main" id="{63D338AF-EFEC-F5B2-FB92-C04A1D9200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6511" y="2329347"/>
                      <a:ext cx="1159902" cy="1596438"/>
                      <a:chOff x="523538" y="1816947"/>
                      <a:chExt cx="1159902" cy="1596438"/>
                    </a:xfrm>
                  </p:grpSpPr>
                  <p:sp>
                    <p:nvSpPr>
                      <p:cNvPr id="223" name="Oval 222">
                        <a:extLst>
                          <a:ext uri="{FF2B5EF4-FFF2-40B4-BE49-F238E27FC236}">
                            <a16:creationId xmlns:a16="http://schemas.microsoft.com/office/drawing/2014/main" id="{FC97CF7B-C650-9AD8-1CDC-4AE6B87DE344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3440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4" name="Oval 223">
                        <a:extLst>
                          <a:ext uri="{FF2B5EF4-FFF2-40B4-BE49-F238E27FC236}">
                            <a16:creationId xmlns:a16="http://schemas.microsoft.com/office/drawing/2014/main" id="{D2AC34E4-6EE8-72C7-C1E2-11A6B611919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825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5" name="Oval 224">
                        <a:extLst>
                          <a:ext uri="{FF2B5EF4-FFF2-40B4-BE49-F238E27FC236}">
                            <a16:creationId xmlns:a16="http://schemas.microsoft.com/office/drawing/2014/main" id="{CD774F93-57E6-E116-F810-C724AC498F4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708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6" name="Oval 225">
                        <a:extLst>
                          <a:ext uri="{FF2B5EF4-FFF2-40B4-BE49-F238E27FC236}">
                            <a16:creationId xmlns:a16="http://schemas.microsoft.com/office/drawing/2014/main" id="{72916CF1-CDB6-A648-5C8D-8DD6CA86A4C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2734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7" name="Oval 226">
                        <a:extLst>
                          <a:ext uri="{FF2B5EF4-FFF2-40B4-BE49-F238E27FC236}">
                            <a16:creationId xmlns:a16="http://schemas.microsoft.com/office/drawing/2014/main" id="{E856017A-891C-AFD2-9428-BC81587F25D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119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8" name="Oval 227">
                        <a:extLst>
                          <a:ext uri="{FF2B5EF4-FFF2-40B4-BE49-F238E27FC236}">
                            <a16:creationId xmlns:a16="http://schemas.microsoft.com/office/drawing/2014/main" id="{3F5AB962-00C5-C4F0-CE7A-0D38A93D58C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002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9" name="Oval 228">
                        <a:extLst>
                          <a:ext uri="{FF2B5EF4-FFF2-40B4-BE49-F238E27FC236}">
                            <a16:creationId xmlns:a16="http://schemas.microsoft.com/office/drawing/2014/main" id="{12A0E5FE-9373-E419-56ED-304A5EFD016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0" name="Oval 229">
                        <a:extLst>
                          <a:ext uri="{FF2B5EF4-FFF2-40B4-BE49-F238E27FC236}">
                            <a16:creationId xmlns:a16="http://schemas.microsoft.com/office/drawing/2014/main" id="{ACE0A81D-B09A-B514-0526-ADCA7EF0EF2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1" name="Oval 230">
                        <a:extLst>
                          <a:ext uri="{FF2B5EF4-FFF2-40B4-BE49-F238E27FC236}">
                            <a16:creationId xmlns:a16="http://schemas.microsoft.com/office/drawing/2014/main" id="{A79F5A7A-EE57-1D4A-79A6-6B6E6CAF3A8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2" name="Oval 231">
                        <a:extLst>
                          <a:ext uri="{FF2B5EF4-FFF2-40B4-BE49-F238E27FC236}">
                            <a16:creationId xmlns:a16="http://schemas.microsoft.com/office/drawing/2014/main" id="{EA043621-4678-C21C-8323-31B8EDE308C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3" name="Oval 232">
                        <a:extLst>
                          <a:ext uri="{FF2B5EF4-FFF2-40B4-BE49-F238E27FC236}">
                            <a16:creationId xmlns:a16="http://schemas.microsoft.com/office/drawing/2014/main" id="{0D6740C8-6C19-0B86-822C-32CD4BE9F0B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4" name="Oval 233">
                        <a:extLst>
                          <a:ext uri="{FF2B5EF4-FFF2-40B4-BE49-F238E27FC236}">
                            <a16:creationId xmlns:a16="http://schemas.microsoft.com/office/drawing/2014/main" id="{68D13F02-B470-9BCB-0537-EB62BF44CD0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42820022-BCC1-6C4B-CCE9-9790F109BBB9}"/>
                      </a:ext>
                    </a:extLst>
                  </p:cNvPr>
                  <p:cNvGrpSpPr/>
                  <p:nvPr/>
                </p:nvGrpSpPr>
                <p:grpSpPr>
                  <a:xfrm>
                    <a:off x="2816003" y="2763175"/>
                    <a:ext cx="1187852" cy="1161211"/>
                    <a:chOff x="-202477" y="4308103"/>
                    <a:chExt cx="1187852" cy="1161211"/>
                  </a:xfrm>
                </p:grpSpPr>
                <p:sp>
                  <p:nvSpPr>
                    <p:cNvPr id="207" name="Oval 206">
                      <a:extLst>
                        <a:ext uri="{FF2B5EF4-FFF2-40B4-BE49-F238E27FC236}">
                          <a16:creationId xmlns:a16="http://schemas.microsoft.com/office/drawing/2014/main" id="{05D9899A-4941-9E3C-4F70-7598C4E1739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510654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8" name="Oval 207">
                      <a:extLst>
                        <a:ext uri="{FF2B5EF4-FFF2-40B4-BE49-F238E27FC236}">
                          <a16:creationId xmlns:a16="http://schemas.microsoft.com/office/drawing/2014/main" id="{D524B9C7-0948-BA26-915D-B0AB29CA2DC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704926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9" name="Oval 208">
                      <a:extLst>
                        <a:ext uri="{FF2B5EF4-FFF2-40B4-BE49-F238E27FC236}">
                          <a16:creationId xmlns:a16="http://schemas.microsoft.com/office/drawing/2014/main" id="{C48BEB67-C673-B194-58B6-697476F7FC1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3088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06E69836-8A55-EAFA-EFC6-E18EC52A1B7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510583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681EC414-8A86-AE03-3234-6CF245235EB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704220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30AA704F-C0B9-4889-4A89-E252BD83338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30810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5A651C92-AEA2-3CB9-04E8-6E57EBCA422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5109314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552D501E-3F7A-8A9D-F24C-3A817DCD468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70769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C6CE91F7-E7B0-4E15-D264-B5D7BFC9883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311582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C66A8478-755D-C135-E860-47B8A84BC09B}"/>
                    </a:ext>
                  </a:extLst>
                </p:cNvPr>
                <p:cNvSpPr/>
                <p:nvPr/>
              </p:nvSpPr>
              <p:spPr>
                <a:xfrm rot="10800000">
                  <a:off x="3941733" y="358011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B1599CE4-3291-215B-074D-CCD5E70C794A}"/>
                    </a:ext>
                  </a:extLst>
                </p:cNvPr>
                <p:cNvSpPr/>
                <p:nvPr/>
              </p:nvSpPr>
              <p:spPr>
                <a:xfrm rot="10800000">
                  <a:off x="3941733" y="317849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AE44965E-5139-509C-0A44-E2ABA806B5DA}"/>
                    </a:ext>
                  </a:extLst>
                </p:cNvPr>
                <p:cNvSpPr/>
                <p:nvPr/>
              </p:nvSpPr>
              <p:spPr>
                <a:xfrm rot="10800000">
                  <a:off x="3941733" y="278238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47B25D13-92C2-5FBA-6729-9D610F14C380}"/>
              </a:ext>
            </a:extLst>
          </p:cNvPr>
          <p:cNvGrpSpPr/>
          <p:nvPr/>
        </p:nvGrpSpPr>
        <p:grpSpPr>
          <a:xfrm>
            <a:off x="6495476" y="3186660"/>
            <a:ext cx="1674571" cy="1605439"/>
            <a:chOff x="6458470" y="3006962"/>
            <a:chExt cx="1674571" cy="160543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5FFA62-769D-67FD-E368-D969BFFE9ECE}"/>
                </a:ext>
              </a:extLst>
            </p:cNvPr>
            <p:cNvGrpSpPr/>
            <p:nvPr/>
          </p:nvGrpSpPr>
          <p:grpSpPr>
            <a:xfrm>
              <a:off x="6458470" y="3750586"/>
              <a:ext cx="1674571" cy="861815"/>
              <a:chOff x="7092487" y="3571502"/>
              <a:chExt cx="1674571" cy="861815"/>
            </a:xfrm>
          </p:grpSpPr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AFEBAC46-A260-C931-20ED-91DBB47C30C1}"/>
                  </a:ext>
                </a:extLst>
              </p:cNvPr>
              <p:cNvSpPr/>
              <p:nvPr/>
            </p:nvSpPr>
            <p:spPr>
              <a:xfrm rot="16200000" flipV="1">
                <a:off x="7771171" y="3534024"/>
                <a:ext cx="317205" cy="392161"/>
              </a:xfrm>
              <a:prstGeom prst="leftBrace">
                <a:avLst>
                  <a:gd name="adj1" fmla="val 8333"/>
                  <a:gd name="adj2" fmla="val 4945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30AF549-CA19-834F-F9E4-BD603271E093}"/>
                  </a:ext>
                </a:extLst>
              </p:cNvPr>
              <p:cNvSpPr/>
              <p:nvPr/>
            </p:nvSpPr>
            <p:spPr>
              <a:xfrm>
                <a:off x="7092487" y="3971652"/>
                <a:ext cx="16745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>
                    <a:ln w="1905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8</a:t>
                </a: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21A5F3F6-DAF3-AE87-1E7E-3EE326242F98}"/>
                </a:ext>
              </a:extLst>
            </p:cNvPr>
            <p:cNvGrpSpPr/>
            <p:nvPr/>
          </p:nvGrpSpPr>
          <p:grpSpPr>
            <a:xfrm>
              <a:off x="7099676" y="3006962"/>
              <a:ext cx="336539" cy="663423"/>
              <a:chOff x="9074305" y="2668357"/>
              <a:chExt cx="336539" cy="663423"/>
            </a:xfrm>
          </p:grpSpPr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CD16DE62-F099-3F22-A9B0-723CDADC6B7A}"/>
                  </a:ext>
                </a:extLst>
              </p:cNvPr>
              <p:cNvSpPr/>
              <p:nvPr/>
            </p:nvSpPr>
            <p:spPr>
              <a:xfrm rot="10800000">
                <a:off x="9254814" y="3178974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E5EC54F7-DA1E-4E66-2E75-C5E5DEF3BB48}"/>
                  </a:ext>
                </a:extLst>
              </p:cNvPr>
              <p:cNvSpPr/>
              <p:nvPr/>
            </p:nvSpPr>
            <p:spPr>
              <a:xfrm rot="10800000">
                <a:off x="9074306" y="3178974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03ABA718-C80B-4668-282B-578C3D3CA4AA}"/>
                  </a:ext>
                </a:extLst>
              </p:cNvPr>
              <p:cNvSpPr/>
              <p:nvPr/>
            </p:nvSpPr>
            <p:spPr>
              <a:xfrm rot="10800000">
                <a:off x="9254812" y="3006962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EA32EDEF-B4C8-1379-FF41-B19DEF2D73FF}"/>
                  </a:ext>
                </a:extLst>
              </p:cNvPr>
              <p:cNvSpPr/>
              <p:nvPr/>
            </p:nvSpPr>
            <p:spPr>
              <a:xfrm rot="10800000">
                <a:off x="9254812" y="2836493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2C20EF4B-086A-C38E-379B-C0A36B9A2338}"/>
                  </a:ext>
                </a:extLst>
              </p:cNvPr>
              <p:cNvSpPr/>
              <p:nvPr/>
            </p:nvSpPr>
            <p:spPr>
              <a:xfrm rot="10800000">
                <a:off x="9254812" y="2668357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B4992D47-18F7-9024-F150-FE77C2C9D18B}"/>
                  </a:ext>
                </a:extLst>
              </p:cNvPr>
              <p:cNvSpPr/>
              <p:nvPr/>
            </p:nvSpPr>
            <p:spPr>
              <a:xfrm rot="10800000">
                <a:off x="9074305" y="3006962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F473031C-B426-FB65-A6EC-EC0A6D27D795}"/>
                  </a:ext>
                </a:extLst>
              </p:cNvPr>
              <p:cNvSpPr/>
              <p:nvPr/>
            </p:nvSpPr>
            <p:spPr>
              <a:xfrm rot="10800000">
                <a:off x="9074305" y="2836493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AFC20A45-D2E6-9BD4-826E-1D72BEFF3297}"/>
                  </a:ext>
                </a:extLst>
              </p:cNvPr>
              <p:cNvSpPr/>
              <p:nvPr/>
            </p:nvSpPr>
            <p:spPr>
              <a:xfrm rot="10800000">
                <a:off x="9074305" y="2668357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12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9BA16-658E-C7EC-AC5D-15C4AABE5B31}"/>
              </a:ext>
            </a:extLst>
          </p:cNvPr>
          <p:cNvGrpSpPr/>
          <p:nvPr/>
        </p:nvGrpSpPr>
        <p:grpSpPr>
          <a:xfrm>
            <a:off x="2501214" y="1540174"/>
            <a:ext cx="5260440" cy="1389108"/>
            <a:chOff x="2014876" y="1728252"/>
            <a:chExt cx="5260440" cy="138910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1A0A5-8E10-02F8-5C22-C5BC971A6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111" y="2633476"/>
              <a:ext cx="5033013" cy="434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8031F-F544-1EB0-2D5E-7D7CCA3CDF8C}"/>
                </a:ext>
              </a:extLst>
            </p:cNvPr>
            <p:cNvSpPr txBox="1"/>
            <p:nvPr/>
          </p:nvSpPr>
          <p:spPr>
            <a:xfrm>
              <a:off x="2014876" y="2648183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F8ACD-C940-A5BA-37A9-10B0E169C99F}"/>
                </a:ext>
              </a:extLst>
            </p:cNvPr>
            <p:cNvSpPr txBox="1"/>
            <p:nvPr/>
          </p:nvSpPr>
          <p:spPr>
            <a:xfrm>
              <a:off x="3469785" y="2655695"/>
              <a:ext cx="61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30A1A-FB38-B927-50EB-834711C21BF3}"/>
                </a:ext>
              </a:extLst>
            </p:cNvPr>
            <p:cNvSpPr txBox="1"/>
            <p:nvPr/>
          </p:nvSpPr>
          <p:spPr>
            <a:xfrm>
              <a:off x="5042108" y="2655197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AD9EE9-ECA3-F1C1-2757-50241340C793}"/>
                </a:ext>
              </a:extLst>
            </p:cNvPr>
            <p:cNvSpPr txBox="1"/>
            <p:nvPr/>
          </p:nvSpPr>
          <p:spPr>
            <a:xfrm>
              <a:off x="6641855" y="263163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36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E5D05-CE74-BF24-BEE8-BDEBB52303BF}"/>
                </a:ext>
              </a:extLst>
            </p:cNvPr>
            <p:cNvSpPr txBox="1"/>
            <p:nvPr/>
          </p:nvSpPr>
          <p:spPr>
            <a:xfrm>
              <a:off x="2538026" y="1728252"/>
              <a:ext cx="7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651DF4-679B-679D-CCAA-F17B42D7742C}"/>
                </a:ext>
              </a:extLst>
            </p:cNvPr>
            <p:cNvSpPr txBox="1"/>
            <p:nvPr/>
          </p:nvSpPr>
          <p:spPr>
            <a:xfrm>
              <a:off x="4096586" y="174857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0E0C3D-5CC9-D287-47FE-E1E04FD3E18A}"/>
                </a:ext>
              </a:extLst>
            </p:cNvPr>
            <p:cNvSpPr txBox="1"/>
            <p:nvPr/>
          </p:nvSpPr>
          <p:spPr>
            <a:xfrm>
              <a:off x="5633420" y="172825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846D640-5F91-5A5C-DDE5-C3BA09428DAA}"/>
                </a:ext>
              </a:extLst>
            </p:cNvPr>
            <p:cNvSpPr/>
            <p:nvPr/>
          </p:nvSpPr>
          <p:spPr>
            <a:xfrm flipH="1">
              <a:off x="2188502" y="2164400"/>
              <a:ext cx="1546431" cy="901758"/>
            </a:xfrm>
            <a:prstGeom prst="arc">
              <a:avLst>
                <a:gd name="adj1" fmla="val 11029630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0E099D0-6512-7D61-2E38-6B9F5CC44F02}"/>
                </a:ext>
              </a:extLst>
            </p:cNvPr>
            <p:cNvSpPr/>
            <p:nvPr/>
          </p:nvSpPr>
          <p:spPr>
            <a:xfrm flipH="1">
              <a:off x="3734933" y="2164400"/>
              <a:ext cx="1546431" cy="901758"/>
            </a:xfrm>
            <a:prstGeom prst="arc">
              <a:avLst>
                <a:gd name="adj1" fmla="val 10969565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A226DAE-4B96-031D-5D12-8980CD272E3C}"/>
                </a:ext>
              </a:extLst>
            </p:cNvPr>
            <p:cNvSpPr/>
            <p:nvPr/>
          </p:nvSpPr>
          <p:spPr>
            <a:xfrm flipH="1">
              <a:off x="529321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354473" y="1370929"/>
            <a:ext cx="6012778" cy="1950379"/>
          </a:xfrm>
          <a:prstGeom prst="wedgeRoundRectCallout">
            <a:avLst>
              <a:gd name="adj1" fmla="val -62943"/>
              <a:gd name="adj2" fmla="val 2119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12s,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6" y="1606198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+ 3 x 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123606" y="3928669"/>
              <a:ext cx="296844" cy="93992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30   +     6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75154" y="4221819"/>
              <a:ext cx="296844" cy="171754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36</a:t>
              </a:r>
            </a:p>
            <a:p>
              <a:pPr algn="ctr"/>
              <a:endParaRPr lang="en-GB" sz="3200" dirty="0"/>
            </a:p>
          </p:txBody>
        </p:sp>
      </p:grpSp>
      <p:pic>
        <p:nvPicPr>
          <p:cNvPr id="3" name="Picture 2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8FA45665-5ACB-397E-5426-A15A7DC93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15" y="3866425"/>
            <a:ext cx="1702026" cy="1702026"/>
          </a:xfrm>
          <a:prstGeom prst="rect">
            <a:avLst/>
          </a:prstGeom>
        </p:spPr>
      </p:pic>
      <p:pic>
        <p:nvPicPr>
          <p:cNvPr id="10" name="Picture 9" descr="A group of red circles&#10;&#10;AI-generated content may be incorrect.">
            <a:extLst>
              <a:ext uri="{FF2B5EF4-FFF2-40B4-BE49-F238E27FC236}">
                <a16:creationId xmlns:a16="http://schemas.microsoft.com/office/drawing/2014/main" id="{40AEED13-3BB2-A5CB-1B18-5824A2290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9312" y="4081106"/>
            <a:ext cx="2307414" cy="863481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417681" y="3596014"/>
            <a:ext cx="6012778" cy="1950379"/>
          </a:xfrm>
          <a:prstGeom prst="wedgeRoundRectCallout">
            <a:avLst>
              <a:gd name="adj1" fmla="val -66102"/>
              <a:gd name="adj2" fmla="val 22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3 groups of 10, then add 3 group of 2.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273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3 x 12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5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12 x 4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12 x 2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0 x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3048432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3027095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027094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027094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027095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8 x 12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11 x 12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7 x 12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9 x 12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707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12 x 12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08648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143803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144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06514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06514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06514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601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4" y="223683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797293" y="1356866"/>
            <a:ext cx="10120261" cy="2020610"/>
            <a:chOff x="1801617" y="1350547"/>
            <a:chExt cx="10120261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465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1801617" y="1705006"/>
              <a:ext cx="10120261" cy="5190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400" b="1" dirty="0"/>
                <a:t>8 × 12 = (8 × 10) + (12 x 2) </a:t>
              </a:r>
              <a:endPara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397557" y="3978730"/>
            <a:ext cx="62548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False: What mistake did Novice make?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1013</TotalTime>
  <Words>298</Words>
  <Application>Microsoft Office PowerPoint</Application>
  <PresentationFormat>On-screen Show (4:3)</PresentationFormat>
  <Paragraphs>90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66</cp:revision>
  <dcterms:created xsi:type="dcterms:W3CDTF">2013-01-27T09:14:16Z</dcterms:created>
  <dcterms:modified xsi:type="dcterms:W3CDTF">2026-01-27T11:12:09Z</dcterms:modified>
  <cp:category/>
</cp:coreProperties>
</file>