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6" r:id="rId3"/>
    <p:sldId id="268" r:id="rId4"/>
    <p:sldId id="333" r:id="rId5"/>
    <p:sldId id="330" r:id="rId6"/>
    <p:sldId id="335" r:id="rId7"/>
    <p:sldId id="332" r:id="rId8"/>
    <p:sldId id="33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C556CD-A87B-0BD6-F6A5-FAC1C4C11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9714" y="1906094"/>
            <a:ext cx="3374572" cy="3562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6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C5408-7666-EFD7-D9AD-2781E077156B}"/>
              </a:ext>
            </a:extLst>
          </p:cNvPr>
          <p:cNvSpPr/>
          <p:nvPr/>
        </p:nvSpPr>
        <p:spPr>
          <a:xfrm>
            <a:off x="3217498" y="182972"/>
            <a:ext cx="3841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back 2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EE5B996-9105-2206-125C-22861806A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B1DFA-5092-DF83-8C30-BC2D622BF259}"/>
              </a:ext>
            </a:extLst>
          </p:cNvPr>
          <p:cNvSpPr txBox="1"/>
          <p:nvPr/>
        </p:nvSpPr>
        <p:spPr>
          <a:xfrm>
            <a:off x="540770" y="355261"/>
            <a:ext cx="8991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Let’s count back in </a:t>
            </a:r>
          </a:p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ones from 10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A yellow line with black background&#10;&#10;AI-generated content may be incorrect.">
            <a:extLst>
              <a:ext uri="{FF2B5EF4-FFF2-40B4-BE49-F238E27FC236}">
                <a16:creationId xmlns:a16="http://schemas.microsoft.com/office/drawing/2014/main" id="{9F7246D7-85D7-8D40-8152-84E06BF6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l="15478" r="12818" b="40055"/>
          <a:stretch>
            <a:fillRect/>
          </a:stretch>
        </p:blipFill>
        <p:spPr>
          <a:xfrm>
            <a:off x="560436" y="2774074"/>
            <a:ext cx="8091950" cy="13364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1CC6B6-447F-1030-317A-DA0396E11F5A}"/>
              </a:ext>
            </a:extLst>
          </p:cNvPr>
          <p:cNvSpPr/>
          <p:nvPr/>
        </p:nvSpPr>
        <p:spPr>
          <a:xfrm>
            <a:off x="212621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FFB567-539B-2FB4-7F24-DC4406C53B99}"/>
              </a:ext>
            </a:extLst>
          </p:cNvPr>
          <p:cNvSpPr/>
          <p:nvPr/>
        </p:nvSpPr>
        <p:spPr>
          <a:xfrm>
            <a:off x="947226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4F68F-828D-A6A1-6481-360C2B388268}"/>
              </a:ext>
            </a:extLst>
          </p:cNvPr>
          <p:cNvSpPr/>
          <p:nvPr/>
        </p:nvSpPr>
        <p:spPr>
          <a:xfrm>
            <a:off x="179229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6B0EB-3072-CF95-A32C-3A1DEDA9D926}"/>
              </a:ext>
            </a:extLst>
          </p:cNvPr>
          <p:cNvSpPr/>
          <p:nvPr/>
        </p:nvSpPr>
        <p:spPr>
          <a:xfrm>
            <a:off x="2598442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42071-A415-CCC8-D5B1-D321C18CA9A7}"/>
              </a:ext>
            </a:extLst>
          </p:cNvPr>
          <p:cNvSpPr/>
          <p:nvPr/>
        </p:nvSpPr>
        <p:spPr>
          <a:xfrm>
            <a:off x="3374892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EEEC33-96DF-0A63-A948-FB3519312901}"/>
              </a:ext>
            </a:extLst>
          </p:cNvPr>
          <p:cNvSpPr/>
          <p:nvPr/>
        </p:nvSpPr>
        <p:spPr>
          <a:xfrm>
            <a:off x="421493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62541-96EB-E15C-D6B7-4F632ACEA2C9}"/>
              </a:ext>
            </a:extLst>
          </p:cNvPr>
          <p:cNvSpPr/>
          <p:nvPr/>
        </p:nvSpPr>
        <p:spPr>
          <a:xfrm>
            <a:off x="5023180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79431-904A-66E5-6FC1-8C10A190834D}"/>
              </a:ext>
            </a:extLst>
          </p:cNvPr>
          <p:cNvSpPr/>
          <p:nvPr/>
        </p:nvSpPr>
        <p:spPr>
          <a:xfrm>
            <a:off x="5811044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2C070-AB08-1B89-DBA0-386B55245B1D}"/>
              </a:ext>
            </a:extLst>
          </p:cNvPr>
          <p:cNvSpPr/>
          <p:nvPr/>
        </p:nvSpPr>
        <p:spPr>
          <a:xfrm>
            <a:off x="656483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E7C03C-75E7-77AD-9CA1-3492D46A9B61}"/>
              </a:ext>
            </a:extLst>
          </p:cNvPr>
          <p:cNvSpPr/>
          <p:nvPr/>
        </p:nvSpPr>
        <p:spPr>
          <a:xfrm>
            <a:off x="8140433" y="4119287"/>
            <a:ext cx="790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619652-6507-D944-2807-FD8E63B79BF3}"/>
              </a:ext>
            </a:extLst>
          </p:cNvPr>
          <p:cNvSpPr/>
          <p:nvPr/>
        </p:nvSpPr>
        <p:spPr>
          <a:xfrm>
            <a:off x="7351707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88D21FB9-22E5-FA12-0A40-13BB85D25340}"/>
              </a:ext>
            </a:extLst>
          </p:cNvPr>
          <p:cNvSpPr/>
          <p:nvPr/>
        </p:nvSpPr>
        <p:spPr>
          <a:xfrm flipH="1">
            <a:off x="516890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7974B6EE-B70A-05DE-9797-D57A66CEC4B2}"/>
              </a:ext>
            </a:extLst>
          </p:cNvPr>
          <p:cNvSpPr/>
          <p:nvPr/>
        </p:nvSpPr>
        <p:spPr>
          <a:xfrm flipH="1">
            <a:off x="1314559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ED40FE4C-8D62-261A-F164-C04D8241BA6A}"/>
              </a:ext>
            </a:extLst>
          </p:cNvPr>
          <p:cNvSpPr/>
          <p:nvPr/>
        </p:nvSpPr>
        <p:spPr>
          <a:xfrm flipH="1">
            <a:off x="3688956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Arrow: Circular 26">
            <a:extLst>
              <a:ext uri="{FF2B5EF4-FFF2-40B4-BE49-F238E27FC236}">
                <a16:creationId xmlns:a16="http://schemas.microsoft.com/office/drawing/2014/main" id="{F59AFCD7-4785-D263-6569-D6387A074131}"/>
              </a:ext>
            </a:extLst>
          </p:cNvPr>
          <p:cNvSpPr/>
          <p:nvPr/>
        </p:nvSpPr>
        <p:spPr>
          <a:xfrm flipH="1">
            <a:off x="2890233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7B16BA19-80A5-BBFA-0960-AFEBE54867B9}"/>
              </a:ext>
            </a:extLst>
          </p:cNvPr>
          <p:cNvSpPr/>
          <p:nvPr/>
        </p:nvSpPr>
        <p:spPr>
          <a:xfrm flipH="1">
            <a:off x="2102396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E1162821-EBD6-2BED-79D1-41B14FD37DF0}"/>
              </a:ext>
            </a:extLst>
          </p:cNvPr>
          <p:cNvSpPr/>
          <p:nvPr/>
        </p:nvSpPr>
        <p:spPr>
          <a:xfrm flipH="1">
            <a:off x="5273408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39D5439C-93F9-CFAD-629A-11A2484539B5}"/>
              </a:ext>
            </a:extLst>
          </p:cNvPr>
          <p:cNvSpPr/>
          <p:nvPr/>
        </p:nvSpPr>
        <p:spPr>
          <a:xfrm flipH="1">
            <a:off x="7646755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56BB7514-DAC1-28B5-BB7B-3BCB722F538B}"/>
              </a:ext>
            </a:extLst>
          </p:cNvPr>
          <p:cNvSpPr/>
          <p:nvPr/>
        </p:nvSpPr>
        <p:spPr>
          <a:xfrm flipH="1">
            <a:off x="4465907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EEE3E277-F56B-21E9-B7E8-CC6D37C9C7DD}"/>
              </a:ext>
            </a:extLst>
          </p:cNvPr>
          <p:cNvSpPr/>
          <p:nvPr/>
        </p:nvSpPr>
        <p:spPr>
          <a:xfrm flipH="1">
            <a:off x="6061245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Arrow: Circular 32">
            <a:extLst>
              <a:ext uri="{FF2B5EF4-FFF2-40B4-BE49-F238E27FC236}">
                <a16:creationId xmlns:a16="http://schemas.microsoft.com/office/drawing/2014/main" id="{BC6BA16C-0FBB-C70E-1FA3-9C8DD118D203}"/>
              </a:ext>
            </a:extLst>
          </p:cNvPr>
          <p:cNvSpPr/>
          <p:nvPr/>
        </p:nvSpPr>
        <p:spPr>
          <a:xfrm flipH="1">
            <a:off x="6858914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34A9D5DB-58A6-E174-C760-07AF9832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5198096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977C5E3-7833-A69E-FAB1-7532F582A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  <p:sp>
        <p:nvSpPr>
          <p:cNvPr id="4" name="Arrow: Circular 3">
            <a:extLst>
              <a:ext uri="{FF2B5EF4-FFF2-40B4-BE49-F238E27FC236}">
                <a16:creationId xmlns:a16="http://schemas.microsoft.com/office/drawing/2014/main" id="{28D43F6B-0A1D-A353-F259-AD924E4B6AC3}"/>
              </a:ext>
            </a:extLst>
          </p:cNvPr>
          <p:cNvSpPr/>
          <p:nvPr/>
        </p:nvSpPr>
        <p:spPr>
          <a:xfrm flipH="1">
            <a:off x="4485609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DA14E1-ABFA-A4D7-D75D-E54711AD2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A5C112A-ABA7-195B-D685-DB2C98035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C2E9C8F6-772A-33ED-7198-FD80593F694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6529DF14-CE77-4BD0-6A23-0A35BB98D180}"/>
              </a:ext>
            </a:extLst>
          </p:cNvPr>
          <p:cNvSpPr/>
          <p:nvPr/>
        </p:nvSpPr>
        <p:spPr>
          <a:xfrm flipH="1">
            <a:off x="2356929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CE072-CD29-0D55-6B68-4D7C18C6A8D2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57FAC9-B6CC-05B1-DD99-FD8DEAC6DF03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8AB3A4-3D09-5473-BC17-CDACC17406E6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745726-E482-FB0E-5F60-FA949DD7107E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30142-6617-858E-4A2D-79E55B79A5C5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556192A-C2B8-1424-00C0-7F671A7D3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7394D36-2EDD-1CEC-2133-056E678C2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  <p:sp>
        <p:nvSpPr>
          <p:cNvPr id="4" name="Arrow: Circular 3">
            <a:extLst>
              <a:ext uri="{FF2B5EF4-FFF2-40B4-BE49-F238E27FC236}">
                <a16:creationId xmlns:a16="http://schemas.microsoft.com/office/drawing/2014/main" id="{5AFB3FC8-3199-6594-C6FD-AB8E49046976}"/>
              </a:ext>
            </a:extLst>
          </p:cNvPr>
          <p:cNvSpPr/>
          <p:nvPr/>
        </p:nvSpPr>
        <p:spPr>
          <a:xfrm flipH="1">
            <a:off x="1644442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2871164" y="3016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6 – 2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490451" y="-1458340"/>
            <a:ext cx="468723" cy="4745353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08E180D-A441-DE56-C2ED-46AF1E583263}"/>
              </a:ext>
            </a:extLst>
          </p:cNvPr>
          <p:cNvGrpSpPr/>
          <p:nvPr/>
        </p:nvGrpSpPr>
        <p:grpSpPr>
          <a:xfrm>
            <a:off x="2352136" y="1236545"/>
            <a:ext cx="3254828" cy="761747"/>
            <a:chOff x="2946469" y="1256377"/>
            <a:chExt cx="3254828" cy="7617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1A673D-D7EC-0DDD-C0E0-3D2BB0E529FC}"/>
                </a:ext>
              </a:extLst>
            </p:cNvPr>
            <p:cNvSpPr/>
            <p:nvPr/>
          </p:nvSpPr>
          <p:spPr>
            <a:xfrm>
              <a:off x="5395754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E4406D-124D-091C-9E5D-C7AAEFF05898}"/>
                </a:ext>
              </a:extLst>
            </p:cNvPr>
            <p:cNvSpPr/>
            <p:nvPr/>
          </p:nvSpPr>
          <p:spPr>
            <a:xfrm>
              <a:off x="2946469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88A4F7-11EA-7A52-A205-3CD914B1A5CF}"/>
                </a:ext>
              </a:extLst>
            </p:cNvPr>
            <p:cNvSpPr/>
            <p:nvPr/>
          </p:nvSpPr>
          <p:spPr>
            <a:xfrm>
              <a:off x="3762897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68DDFD-D107-F276-8408-71C6448EAB18}"/>
                </a:ext>
              </a:extLst>
            </p:cNvPr>
            <p:cNvSpPr/>
            <p:nvPr/>
          </p:nvSpPr>
          <p:spPr>
            <a:xfrm>
              <a:off x="4579325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0FE96F-F077-2619-F4BC-EF8431FFB3CF}"/>
              </a:ext>
            </a:extLst>
          </p:cNvPr>
          <p:cNvGrpSpPr/>
          <p:nvPr/>
        </p:nvGrpSpPr>
        <p:grpSpPr>
          <a:xfrm>
            <a:off x="2352136" y="2125806"/>
            <a:ext cx="5927994" cy="3026509"/>
            <a:chOff x="2352136" y="2125806"/>
            <a:chExt cx="5927994" cy="30265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1583D4-89A2-AAE2-A4F0-9ED13C57FA04}"/>
                </a:ext>
              </a:extLst>
            </p:cNvPr>
            <p:cNvGrpSpPr/>
            <p:nvPr/>
          </p:nvGrpSpPr>
          <p:grpSpPr>
            <a:xfrm>
              <a:off x="2352136" y="2125806"/>
              <a:ext cx="3254828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B97223-7A24-4214-606C-9ED6BAE6880F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A0D80FEA-0013-0B01-2A2D-4A229AC9490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3E3E27-2E52-04F6-9E7E-9C99F3EA23E1}"/>
                </a:ext>
              </a:extLst>
            </p:cNvPr>
            <p:cNvSpPr/>
            <p:nvPr/>
          </p:nvSpPr>
          <p:spPr>
            <a:xfrm>
              <a:off x="4653750" y="4067403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4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A6B813-18D1-C292-33D2-86EFF79108B7}"/>
              </a:ext>
            </a:extLst>
          </p:cNvPr>
          <p:cNvSpPr/>
          <p:nvPr/>
        </p:nvSpPr>
        <p:spPr>
          <a:xfrm>
            <a:off x="5617850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1D2F94-4EA1-46A5-4BF7-3D029EFABB0D}"/>
              </a:ext>
            </a:extLst>
          </p:cNvPr>
          <p:cNvSpPr/>
          <p:nvPr/>
        </p:nvSpPr>
        <p:spPr>
          <a:xfrm>
            <a:off x="6434278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3212105" y="-1375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8 – 2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831400" y="-2300035"/>
            <a:ext cx="468723" cy="642874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08E180D-A441-DE56-C2ED-46AF1E583263}"/>
              </a:ext>
            </a:extLst>
          </p:cNvPr>
          <p:cNvGrpSpPr/>
          <p:nvPr/>
        </p:nvGrpSpPr>
        <p:grpSpPr>
          <a:xfrm>
            <a:off x="1851392" y="1236545"/>
            <a:ext cx="3254828" cy="761747"/>
            <a:chOff x="2946469" y="1256377"/>
            <a:chExt cx="3254828" cy="7617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1A673D-D7EC-0DDD-C0E0-3D2BB0E529FC}"/>
                </a:ext>
              </a:extLst>
            </p:cNvPr>
            <p:cNvSpPr/>
            <p:nvPr/>
          </p:nvSpPr>
          <p:spPr>
            <a:xfrm>
              <a:off x="5395754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E4406D-124D-091C-9E5D-C7AAEFF05898}"/>
                </a:ext>
              </a:extLst>
            </p:cNvPr>
            <p:cNvSpPr/>
            <p:nvPr/>
          </p:nvSpPr>
          <p:spPr>
            <a:xfrm>
              <a:off x="2946469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88A4F7-11EA-7A52-A205-3CD914B1A5CF}"/>
                </a:ext>
              </a:extLst>
            </p:cNvPr>
            <p:cNvSpPr/>
            <p:nvPr/>
          </p:nvSpPr>
          <p:spPr>
            <a:xfrm>
              <a:off x="3762897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68DDFD-D107-F276-8408-71C6448EAB18}"/>
                </a:ext>
              </a:extLst>
            </p:cNvPr>
            <p:cNvSpPr/>
            <p:nvPr/>
          </p:nvSpPr>
          <p:spPr>
            <a:xfrm>
              <a:off x="4579325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C97201-D3F1-5676-2BE5-5AF934AB49E8}"/>
              </a:ext>
            </a:extLst>
          </p:cNvPr>
          <p:cNvGrpSpPr/>
          <p:nvPr/>
        </p:nvGrpSpPr>
        <p:grpSpPr>
          <a:xfrm>
            <a:off x="1851391" y="2125806"/>
            <a:ext cx="6428739" cy="3026509"/>
            <a:chOff x="1851391" y="2125806"/>
            <a:chExt cx="6428739" cy="30265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1583D4-89A2-AAE2-A4F0-9ED13C57FA04}"/>
                </a:ext>
              </a:extLst>
            </p:cNvPr>
            <p:cNvGrpSpPr/>
            <p:nvPr/>
          </p:nvGrpSpPr>
          <p:grpSpPr>
            <a:xfrm>
              <a:off x="1851391" y="2125806"/>
              <a:ext cx="4898571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B97223-7A24-4214-606C-9ED6BAE6880F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A0D80FEA-0013-0B01-2A2D-4A229AC9490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3E3E27-2E52-04F6-9E7E-9C99F3EA23E1}"/>
                </a:ext>
              </a:extLst>
            </p:cNvPr>
            <p:cNvSpPr/>
            <p:nvPr/>
          </p:nvSpPr>
          <p:spPr>
            <a:xfrm>
              <a:off x="4653750" y="4067403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6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A6B813-18D1-C292-33D2-86EFF79108B7}"/>
              </a:ext>
            </a:extLst>
          </p:cNvPr>
          <p:cNvSpPr/>
          <p:nvPr/>
        </p:nvSpPr>
        <p:spPr>
          <a:xfrm>
            <a:off x="5117106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1D2F94-4EA1-46A5-4BF7-3D029EFABB0D}"/>
              </a:ext>
            </a:extLst>
          </p:cNvPr>
          <p:cNvSpPr/>
          <p:nvPr/>
        </p:nvSpPr>
        <p:spPr>
          <a:xfrm>
            <a:off x="5933534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C43E6-337C-EFDB-3C7A-836B494CFFB7}"/>
              </a:ext>
            </a:extLst>
          </p:cNvPr>
          <p:cNvGrpSpPr/>
          <p:nvPr/>
        </p:nvGrpSpPr>
        <p:grpSpPr>
          <a:xfrm>
            <a:off x="6749962" y="1255392"/>
            <a:ext cx="1621972" cy="761747"/>
            <a:chOff x="6749962" y="1255392"/>
            <a:chExt cx="1621972" cy="7617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731F70E-A1C4-C2BB-A7B8-0E04C0DEBD0F}"/>
                </a:ext>
              </a:extLst>
            </p:cNvPr>
            <p:cNvSpPr/>
            <p:nvPr/>
          </p:nvSpPr>
          <p:spPr>
            <a:xfrm>
              <a:off x="7566391" y="125539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1E4025A-D445-5627-E73C-2A8E0D3C6AAC}"/>
                </a:ext>
              </a:extLst>
            </p:cNvPr>
            <p:cNvSpPr/>
            <p:nvPr/>
          </p:nvSpPr>
          <p:spPr>
            <a:xfrm>
              <a:off x="6749962" y="125539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12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6 - 2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682262" y="150728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9 - 2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10 - 2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7 - 2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682262" y="24311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682261" y="3401055"/>
            <a:ext cx="609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682262" y="443962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856432" y="5450921"/>
            <a:ext cx="71705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598531" y="31654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368708" y="1982450"/>
            <a:ext cx="877529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Subtracting 2 makes the number bigger.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553226" y="4890100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580</TotalTime>
  <Words>130</Words>
  <Application>Microsoft Office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32</cp:revision>
  <dcterms:created xsi:type="dcterms:W3CDTF">2013-01-27T09:14:16Z</dcterms:created>
  <dcterms:modified xsi:type="dcterms:W3CDTF">2026-01-06T11:21:03Z</dcterms:modified>
  <cp:category/>
</cp:coreProperties>
</file>