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6" r:id="rId3"/>
    <p:sldId id="287" r:id="rId4"/>
    <p:sldId id="276" r:id="rId5"/>
    <p:sldId id="257" r:id="rId6"/>
    <p:sldId id="28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583" y="1097156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55568" y="631484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BD7F61-54AE-D667-7068-950E50601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89FDB253-1793-D02D-B3F7-A326108EA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682249"/>
            <a:ext cx="1710812" cy="1880948"/>
          </a:xfrm>
          <a:prstGeom prst="rect">
            <a:avLst/>
          </a:prstGeom>
        </p:spPr>
      </p:pic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9F9D62C2-1796-2140-3869-5E2E15B924BC}"/>
              </a:ext>
            </a:extLst>
          </p:cNvPr>
          <p:cNvSpPr/>
          <p:nvPr/>
        </p:nvSpPr>
        <p:spPr>
          <a:xfrm>
            <a:off x="1966449" y="1547859"/>
            <a:ext cx="6971072" cy="1880948"/>
          </a:xfrm>
          <a:prstGeom prst="wedgeRoundRectCallout">
            <a:avLst>
              <a:gd name="adj1" fmla="val -62582"/>
              <a:gd name="adj2" fmla="val 186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570A16A-CA01-6201-5831-14BE75E62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1BE2B8-8BE5-5058-F3C7-62A00BA276F0}"/>
              </a:ext>
            </a:extLst>
          </p:cNvPr>
          <p:cNvSpPr txBox="1"/>
          <p:nvPr/>
        </p:nvSpPr>
        <p:spPr>
          <a:xfrm>
            <a:off x="1553495" y="1619146"/>
            <a:ext cx="78264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Multiplying a number by 4 is the same as </a:t>
            </a:r>
            <a:r>
              <a:rPr lang="en-US" sz="4000" b="1" dirty="0"/>
              <a:t>doubling</a:t>
            </a:r>
            <a:r>
              <a:rPr lang="en-US" sz="4000" dirty="0"/>
              <a:t> and </a:t>
            </a:r>
            <a:r>
              <a:rPr lang="en-US" sz="4000" b="1" dirty="0"/>
              <a:t>doubling again.</a:t>
            </a:r>
            <a:endParaRPr lang="en-GB" sz="4000" b="1" dirty="0"/>
          </a:p>
        </p:txBody>
      </p:sp>
      <p:pic>
        <p:nvPicPr>
          <p:cNvPr id="16" name="Picture 15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0F2CD2C7-08E1-63A7-2B10-D592373A9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77D236D-3B5A-F0CA-9538-1A71BCA8BB93}"/>
              </a:ext>
            </a:extLst>
          </p:cNvPr>
          <p:cNvSpPr txBox="1"/>
          <p:nvPr/>
        </p:nvSpPr>
        <p:spPr>
          <a:xfrm>
            <a:off x="1111043" y="14848"/>
            <a:ext cx="78264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True or False</a:t>
            </a:r>
            <a:endParaRPr lang="en-GB" sz="54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C96B51-E82C-ADEE-1872-81D48593312D}"/>
              </a:ext>
            </a:extLst>
          </p:cNvPr>
          <p:cNvSpPr txBox="1"/>
          <p:nvPr/>
        </p:nvSpPr>
        <p:spPr>
          <a:xfrm>
            <a:off x="1111043" y="3922314"/>
            <a:ext cx="78264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True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8049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DA1E017-832B-098D-C682-D435A2B0D197}"/>
              </a:ext>
            </a:extLst>
          </p:cNvPr>
          <p:cNvSpPr/>
          <p:nvPr/>
        </p:nvSpPr>
        <p:spPr>
          <a:xfrm>
            <a:off x="1169702" y="102738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There are lots of different strategies for the ×4 table.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5A615-650B-E53B-FECE-054D8F674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61" y="1956748"/>
            <a:ext cx="8086725" cy="628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8C56D2-B45A-BBED-8BFF-95F457378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193" y="3429000"/>
            <a:ext cx="43719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1972C-E6F8-0C92-36A4-C93E87413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9A7077-A44C-7320-AE0C-9EA6EDA4A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3838265"/>
            <a:ext cx="1710812" cy="1880948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D1D7FCE-83C9-58C7-9135-D418E5B95B28}"/>
              </a:ext>
            </a:extLst>
          </p:cNvPr>
          <p:cNvSpPr/>
          <p:nvPr/>
        </p:nvSpPr>
        <p:spPr>
          <a:xfrm>
            <a:off x="1848461" y="3716189"/>
            <a:ext cx="6971072" cy="1880948"/>
          </a:xfrm>
          <a:prstGeom prst="wedgeRoundRectCallout">
            <a:avLst>
              <a:gd name="adj1" fmla="val -62582"/>
              <a:gd name="adj2" fmla="val 186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3C85BA9-E942-C846-2D62-4AE457689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E7DBF3D-799E-A451-3721-FC5383499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F8A674-6E94-787F-EEB3-43E03B7DCC08}"/>
              </a:ext>
            </a:extLst>
          </p:cNvPr>
          <p:cNvSpPr/>
          <p:nvPr/>
        </p:nvSpPr>
        <p:spPr>
          <a:xfrm>
            <a:off x="1651483" y="156690"/>
            <a:ext cx="68045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Some ×4 facts can be tricky, so it is best to learn them off by heart.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1DD24C7-0A86-177C-A6ED-F7A6D6C6A3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186" y="2381561"/>
          <a:ext cx="80772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8077072" imgH="638331" progId="Excel.Sheet.12">
                  <p:embed/>
                </p:oleObj>
              </mc:Choice>
              <mc:Fallback>
                <p:oleObj name="Worksheet" r:id="rId5" imgW="8077072" imgH="638331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1DD24C7-0A86-177C-A6ED-F7A6D6C6A3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5186" y="2381561"/>
                        <a:ext cx="8077200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BFF7E08-83B7-958B-103F-CA8B8953D0A8}"/>
              </a:ext>
            </a:extLst>
          </p:cNvPr>
          <p:cNvSpPr/>
          <p:nvPr/>
        </p:nvSpPr>
        <p:spPr>
          <a:xfrm>
            <a:off x="2014936" y="3994943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Have you learnt these facts off by heart?</a:t>
            </a:r>
          </a:p>
        </p:txBody>
      </p:sp>
    </p:spTree>
    <p:extLst>
      <p:ext uri="{BB962C8B-B14F-4D97-AF65-F5344CB8AC3E}">
        <p14:creationId xmlns:p14="http://schemas.microsoft.com/office/powerpoint/2010/main" val="219554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930382" y="1927438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4 x 3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30382" y="2897569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4 x 2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30382" y="3867700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8 x 4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930382" y="4837831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4 x 4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930382" y="5807961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5 x 4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3085138" y="4769576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3063801" y="573970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063800" y="1797070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3063800" y="279581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3063801" y="375909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7A6A-C2B7-037C-28F2-FF1F562A625F}"/>
              </a:ext>
            </a:extLst>
          </p:cNvPr>
          <p:cNvSpPr txBox="1"/>
          <p:nvPr/>
        </p:nvSpPr>
        <p:spPr>
          <a:xfrm>
            <a:off x="4661722" y="183122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7 x 4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DF3A-7239-661A-E851-EA3898034E1B}"/>
              </a:ext>
            </a:extLst>
          </p:cNvPr>
          <p:cNvSpPr txBox="1"/>
          <p:nvPr/>
        </p:nvSpPr>
        <p:spPr>
          <a:xfrm>
            <a:off x="4661722" y="2825411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4 x 9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147FC-06A0-1931-5172-68F2378D2F1E}"/>
              </a:ext>
            </a:extLst>
          </p:cNvPr>
          <p:cNvSpPr txBox="1"/>
          <p:nvPr/>
        </p:nvSpPr>
        <p:spPr>
          <a:xfrm>
            <a:off x="4661722" y="3819594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4 x 12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EB7E49-7752-07E6-D2FD-0CA961A6ABAE}"/>
              </a:ext>
            </a:extLst>
          </p:cNvPr>
          <p:cNvSpPr txBox="1"/>
          <p:nvPr/>
        </p:nvSpPr>
        <p:spPr>
          <a:xfrm>
            <a:off x="4661722" y="4813777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4 x 6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6F44DB-58DE-1D39-CC51-3C6A88870200}"/>
              </a:ext>
            </a:extLst>
          </p:cNvPr>
          <p:cNvSpPr txBox="1"/>
          <p:nvPr/>
        </p:nvSpPr>
        <p:spPr>
          <a:xfrm>
            <a:off x="4477377" y="5790584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4 x 0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9D5163-B155-48D1-FD08-A20BB47A15B7}"/>
              </a:ext>
            </a:extLst>
          </p:cNvPr>
          <p:cNvSpPr/>
          <p:nvPr/>
        </p:nvSpPr>
        <p:spPr>
          <a:xfrm>
            <a:off x="6879953" y="4769576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A63E5-70C9-D626-BFA4-869A04A46A1B}"/>
              </a:ext>
            </a:extLst>
          </p:cNvPr>
          <p:cNvSpPr/>
          <p:nvPr/>
        </p:nvSpPr>
        <p:spPr>
          <a:xfrm>
            <a:off x="6858616" y="573970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CEDFAC-CB46-F1DA-D944-DCF85AD02472}"/>
              </a:ext>
            </a:extLst>
          </p:cNvPr>
          <p:cNvSpPr/>
          <p:nvPr/>
        </p:nvSpPr>
        <p:spPr>
          <a:xfrm>
            <a:off x="6858615" y="1797070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F9109E-BB0C-C57F-9536-49C66B34F867}"/>
              </a:ext>
            </a:extLst>
          </p:cNvPr>
          <p:cNvSpPr/>
          <p:nvPr/>
        </p:nvSpPr>
        <p:spPr>
          <a:xfrm>
            <a:off x="6858615" y="279581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FB1B1F-6F81-FA9E-393B-FF7BB632B73B}"/>
              </a:ext>
            </a:extLst>
          </p:cNvPr>
          <p:cNvSpPr/>
          <p:nvPr/>
        </p:nvSpPr>
        <p:spPr>
          <a:xfrm>
            <a:off x="7000824" y="375909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941</TotalTime>
  <Words>216</Words>
  <Application>Microsoft Office PowerPoint</Application>
  <PresentationFormat>On-screen Show (4:3)</PresentationFormat>
  <Paragraphs>72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55</cp:revision>
  <dcterms:created xsi:type="dcterms:W3CDTF">2013-01-27T09:14:16Z</dcterms:created>
  <dcterms:modified xsi:type="dcterms:W3CDTF">2026-01-21T09:27:58Z</dcterms:modified>
  <cp:category/>
</cp:coreProperties>
</file>