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8" r:id="rId3"/>
    <p:sldId id="287" r:id="rId4"/>
    <p:sldId id="291" r:id="rId5"/>
    <p:sldId id="292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2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4123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4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×11 facts don’t link neatly to patterns or simple place-value facts, so it is best to learn them off by heart.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45B99A-5A8E-15A3-9616-BD453DDEC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24014"/>
              </p:ext>
            </p:extLst>
          </p:nvPr>
        </p:nvGraphicFramePr>
        <p:xfrm>
          <a:off x="680884" y="1998411"/>
          <a:ext cx="8077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884" y="1998411"/>
                        <a:ext cx="80772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65F1D-E011-0BB0-C530-DD7FF431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E294D4-F1F9-EBFF-45C6-FC146C99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F095DC9-654B-D45E-6738-4DDB619C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2A984-8941-B661-0334-B03E9CAD1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2501352"/>
            <a:ext cx="8086725" cy="704850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9E8305-7177-95AF-FB08-60EE8B2A8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41066"/>
              </p:ext>
            </p:extLst>
          </p:nvPr>
        </p:nvGraphicFramePr>
        <p:xfrm>
          <a:off x="2561300" y="3858632"/>
          <a:ext cx="47910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790995" imgH="2352575" progId="Excel.Sheet.12">
                  <p:embed/>
                </p:oleObj>
              </mc:Choice>
              <mc:Fallback>
                <p:oleObj name="Worksheet" r:id="rId5" imgW="4790995" imgH="2352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1300" y="3858632"/>
                        <a:ext cx="4791075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EF9CBBB-3D78-21CE-BF25-7955BC518358}"/>
              </a:ext>
            </a:extLst>
          </p:cNvPr>
          <p:cNvSpPr/>
          <p:nvPr/>
        </p:nvSpPr>
        <p:spPr>
          <a:xfrm>
            <a:off x="1554538" y="309216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×12 table.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645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/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“12×5?”</a:t>
            </a:r>
            <a:br>
              <a:rPr lang="en-US" sz="2000" dirty="0"/>
            </a:br>
            <a:r>
              <a:rPr lang="en-US" sz="2000" dirty="0"/>
              <a:t>Partner B: “60!”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“144”</a:t>
            </a:r>
            <a:br>
              <a:rPr lang="en-US" sz="2000" dirty="0"/>
            </a:br>
            <a:r>
              <a:rPr lang="en-US" sz="2000" dirty="0"/>
              <a:t>B: “That’s 12×12.”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283342" y="945469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on:</a:t>
            </a:r>
          </a:p>
          <a:p>
            <a:pPr algn="ctr"/>
            <a:r>
              <a:rPr lang="en-US" sz="4000" dirty="0"/>
              <a:t>x11 &amp; x12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210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2026-01-27T11:33:12Z</dcterms:modified>
  <cp:category/>
</cp:coreProperties>
</file>