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348" r:id="rId3"/>
    <p:sldId id="336" r:id="rId4"/>
    <p:sldId id="337" r:id="rId5"/>
    <p:sldId id="338" r:id="rId6"/>
    <p:sldId id="339" r:id="rId7"/>
    <p:sldId id="340" r:id="rId8"/>
    <p:sldId id="341" r:id="rId9"/>
    <p:sldId id="34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92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5346B-F669-E08D-9BAE-607F88C1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8F0ADF0-C3D6-B042-7F47-87E8C9F4C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D81D43-9028-B8BA-A7B1-8D29BBD05F48}"/>
              </a:ext>
            </a:extLst>
          </p:cNvPr>
          <p:cNvSpPr txBox="1"/>
          <p:nvPr/>
        </p:nvSpPr>
        <p:spPr>
          <a:xfrm>
            <a:off x="2276632" y="246013"/>
            <a:ext cx="49602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This square represents </a:t>
            </a:r>
            <a:r>
              <a:rPr lang="en-US" sz="2800" b="1" dirty="0"/>
              <a:t>1 whole</a:t>
            </a:r>
            <a:r>
              <a:rPr lang="en-US" sz="2800" dirty="0"/>
              <a:t>. </a:t>
            </a:r>
          </a:p>
          <a:p>
            <a:pPr algn="ctr"/>
            <a:r>
              <a:rPr lang="en-US" sz="2800" dirty="0"/>
              <a:t>Imagine we take this square and </a:t>
            </a:r>
          </a:p>
          <a:p>
            <a:pPr algn="ctr"/>
            <a:r>
              <a:rPr lang="en-US" sz="2800" dirty="0"/>
              <a:t>split it into </a:t>
            </a:r>
            <a:r>
              <a:rPr lang="en-US" sz="2800" b="1" dirty="0"/>
              <a:t>10 equal parts</a:t>
            </a:r>
            <a:r>
              <a:rPr lang="en-US" sz="2800" dirty="0"/>
              <a:t>.</a:t>
            </a:r>
            <a:endParaRPr lang="en-GB" sz="28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626284-BDF2-34C1-F426-1A1133616734}"/>
              </a:ext>
            </a:extLst>
          </p:cNvPr>
          <p:cNvGraphicFramePr>
            <a:graphicFrameLocks noGrp="1"/>
          </p:cNvGraphicFramePr>
          <p:nvPr/>
        </p:nvGraphicFramePr>
        <p:xfrm>
          <a:off x="2807509" y="2073430"/>
          <a:ext cx="3794980" cy="365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</a:tblGrid>
              <a:tr h="36560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7B9292D-E339-272B-50C3-8DAFC8E62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5710D7-BAAC-2823-BE1E-AC538A3712F4}"/>
              </a:ext>
            </a:extLst>
          </p:cNvPr>
          <p:cNvGraphicFramePr>
            <a:graphicFrameLocks noGrp="1"/>
          </p:cNvGraphicFramePr>
          <p:nvPr/>
        </p:nvGraphicFramePr>
        <p:xfrm>
          <a:off x="2807509" y="2073431"/>
          <a:ext cx="3794980" cy="365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3656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6AC09D-2839-8E85-F837-A19640BD1E67}"/>
              </a:ext>
            </a:extLst>
          </p:cNvPr>
          <p:cNvSpPr txBox="1"/>
          <p:nvPr/>
        </p:nvSpPr>
        <p:spPr>
          <a:xfrm>
            <a:off x="2696939" y="246013"/>
            <a:ext cx="411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If I shade </a:t>
            </a:r>
            <a:r>
              <a:rPr lang="en-GB" sz="2800" b="1" dirty="0"/>
              <a:t>1 part</a:t>
            </a:r>
            <a:r>
              <a:rPr lang="en-GB" sz="2800" dirty="0"/>
              <a:t>, I have </a:t>
            </a:r>
            <a:r>
              <a:rPr lang="en-GB" sz="2800" b="1" dirty="0"/>
              <a:t>0.1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F2EB73-ED29-DAB4-B606-5B351F220735}"/>
              </a:ext>
            </a:extLst>
          </p:cNvPr>
          <p:cNvGraphicFramePr>
            <a:graphicFrameLocks noGrp="1"/>
          </p:cNvGraphicFramePr>
          <p:nvPr/>
        </p:nvGraphicFramePr>
        <p:xfrm>
          <a:off x="2807509" y="2073431"/>
          <a:ext cx="3794980" cy="365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3656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2038BB1-47D2-CE42-E964-D9E8B4401D3F}"/>
              </a:ext>
            </a:extLst>
          </p:cNvPr>
          <p:cNvSpPr txBox="1"/>
          <p:nvPr/>
        </p:nvSpPr>
        <p:spPr>
          <a:xfrm>
            <a:off x="2616533" y="246013"/>
            <a:ext cx="42804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Imagine we split the square </a:t>
            </a:r>
          </a:p>
          <a:p>
            <a:pPr algn="ctr"/>
            <a:r>
              <a:rPr lang="en-GB" sz="2800" dirty="0"/>
              <a:t>into </a:t>
            </a:r>
            <a:r>
              <a:rPr lang="en-GB" sz="2800" b="1" dirty="0"/>
              <a:t>100 equal parts.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D4D3C3-CF71-FFDA-74C9-2795B6C25833}"/>
              </a:ext>
            </a:extLst>
          </p:cNvPr>
          <p:cNvSpPr txBox="1"/>
          <p:nvPr/>
        </p:nvSpPr>
        <p:spPr>
          <a:xfrm>
            <a:off x="2650196" y="246013"/>
            <a:ext cx="4213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If I shade </a:t>
            </a:r>
            <a:r>
              <a:rPr lang="en-GB" sz="2800" b="1" dirty="0"/>
              <a:t>1 part</a:t>
            </a:r>
            <a:r>
              <a:rPr lang="en-GB" sz="2800" dirty="0"/>
              <a:t>, I have </a:t>
            </a:r>
            <a:r>
              <a:rPr lang="en-GB" sz="2800" b="1" dirty="0"/>
              <a:t>0.01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BE3644-3712-0BEA-F787-E550B0B2FB70}"/>
              </a:ext>
            </a:extLst>
          </p:cNvPr>
          <p:cNvGraphicFramePr>
            <a:graphicFrameLocks noGrp="1"/>
          </p:cNvGraphicFramePr>
          <p:nvPr/>
        </p:nvGraphicFramePr>
        <p:xfrm>
          <a:off x="2807509" y="207266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4776750-E4FB-BBB2-225A-D45DA86DB762}"/>
              </a:ext>
            </a:extLst>
          </p:cNvPr>
          <p:cNvGraphicFramePr>
            <a:graphicFrameLocks noGrp="1"/>
          </p:cNvGraphicFramePr>
          <p:nvPr/>
        </p:nvGraphicFramePr>
        <p:xfrm>
          <a:off x="2807509" y="207266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22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5" grpId="1"/>
      <p:bldP spid="12" grpId="0"/>
      <p:bldP spid="12" grpId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060884" y="643580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0.25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D9BED4-5D6B-D9C1-83BB-17BB057B19DF}"/>
              </a:ext>
            </a:extLst>
          </p:cNvPr>
          <p:cNvGrpSpPr/>
          <p:nvPr/>
        </p:nvGrpSpPr>
        <p:grpSpPr>
          <a:xfrm>
            <a:off x="2992305" y="1848425"/>
            <a:ext cx="3159390" cy="3161151"/>
            <a:chOff x="2992304" y="1968677"/>
            <a:chExt cx="3159390" cy="3161151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896E206-CBAE-4F3D-A2D8-3F8E605AB42F}"/>
                </a:ext>
              </a:extLst>
            </p:cNvPr>
            <p:cNvGrpSpPr/>
            <p:nvPr/>
          </p:nvGrpSpPr>
          <p:grpSpPr>
            <a:xfrm>
              <a:off x="2992304" y="1968819"/>
              <a:ext cx="300210" cy="3161009"/>
              <a:chOff x="1547664" y="980728"/>
              <a:chExt cx="144016" cy="1515616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0A813CD4-C4DB-4164-92A0-EB14D15AD41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05268A57-E368-4C7D-A7B4-8461270DAAF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A4DD0C31-9C13-47FC-8B0F-46CE4BE0590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741623E-C613-4457-BEF8-20C4BEC9B13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FB6D18BE-4A71-433E-BDC4-8BB94A3EE77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3254222E-1241-4570-864A-782EBA5B5C6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57677E58-A360-46C8-8F00-B78B4061163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4243AC3-176D-46ED-91A2-E5EF5592291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DD3ADC8-2AE4-4249-BC47-9D66D35D6CF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7E78C33-B15B-43F9-BF00-6E6D232EF10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751C8689-5B14-4FCC-BCD2-1A7943B15D4B}"/>
                </a:ext>
              </a:extLst>
            </p:cNvPr>
            <p:cNvGrpSpPr/>
            <p:nvPr/>
          </p:nvGrpSpPr>
          <p:grpSpPr>
            <a:xfrm>
              <a:off x="3309990" y="1968678"/>
              <a:ext cx="300210" cy="3161009"/>
              <a:chOff x="1547664" y="980728"/>
              <a:chExt cx="144016" cy="1515616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A7F54EF6-9F93-44E9-A944-E072C64FD7C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B77A0B5-447B-406E-B8C3-681DA7C6278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FE6DB836-BFA1-4C8B-B4AF-360A456FF37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2B0F147A-1E82-4517-A5A9-E347A7CFAB7F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6271A4CA-52DD-49F4-BEB7-8FCDD065482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77E4FE39-A451-43E7-BF00-C2BF0EF94D6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366AAC1-F187-4A08-A5BA-01FB5C010D7A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8DDE08D3-EB5B-4702-9FF9-C38E36E88ED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F52C32FF-2750-45FD-9A11-22FFD03528CC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81E51A-73A8-43FC-9813-3E41B6E8E7E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3627675" y="1968677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3627675" y="2286526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3627676" y="2604376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3627676" y="2922226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3627676" y="3240075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3627677" y="35579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3627677" y="387577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3627677" y="419362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3627677" y="451147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3627677" y="4829323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3945363" y="19686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3945363" y="22865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3945363" y="26043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3945363" y="29222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3945364" y="32400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3945364" y="35579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3945364" y="387577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3945364" y="419362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3945364" y="451147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3945364" y="4829323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4263050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4580738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4898424" y="19686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4898424" y="22865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4898424" y="26043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4898424" y="29222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4898424" y="32400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4898424" y="35579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4898424" y="387577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4898424" y="419362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4898424" y="451147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4898424" y="4829323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F5F7EBA5-AB49-4E5B-8C82-97FED0630815}"/>
                </a:ext>
              </a:extLst>
            </p:cNvPr>
            <p:cNvGrpSpPr/>
            <p:nvPr/>
          </p:nvGrpSpPr>
          <p:grpSpPr>
            <a:xfrm>
              <a:off x="5216111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8576FA77-2822-4B41-959D-B39D26379B2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8F243F61-F136-46F2-B869-5C21A961E6B8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054AF835-6B06-4DA9-9E95-65272DF28533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59762F0A-C5D1-4F81-BFC1-3DE81711F426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FE5AF328-AC32-4060-9897-39A2A5D8874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F7A7B197-DB5F-4A3A-B8F0-830496AAFC49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E9E9B603-0EBA-4C01-A854-4DAF71A9F07F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7D9C3B4B-F5BA-4C38-BDCB-414FA41ABDC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C2FB058A-D62F-4B21-8E33-1DC8DBB7A78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43815240-2E41-4A1B-B07E-FB9BBC3A0484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5533798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5851484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296A48-DDC1-610A-C8D7-BFF0BFA58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5B8C2-D05F-4AB9-D92B-D05BE44B7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3DA9D2-9970-6570-9ED8-9D3A4CF997E0}"/>
              </a:ext>
            </a:extLst>
          </p:cNvPr>
          <p:cNvSpPr/>
          <p:nvPr/>
        </p:nvSpPr>
        <p:spPr>
          <a:xfrm>
            <a:off x="4793862" y="626094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25 %</a:t>
            </a:r>
          </a:p>
        </p:txBody>
      </p:sp>
    </p:spTree>
    <p:extLst>
      <p:ext uri="{BB962C8B-B14F-4D97-AF65-F5344CB8AC3E}">
        <p14:creationId xmlns:p14="http://schemas.microsoft.com/office/powerpoint/2010/main" val="385751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39230" y="684411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0.75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A1174D-095B-B082-3852-EB0BCC356144}"/>
              </a:ext>
            </a:extLst>
          </p:cNvPr>
          <p:cNvGrpSpPr/>
          <p:nvPr/>
        </p:nvGrpSpPr>
        <p:grpSpPr>
          <a:xfrm>
            <a:off x="2992305" y="1848425"/>
            <a:ext cx="3159390" cy="3161151"/>
            <a:chOff x="2992304" y="1994800"/>
            <a:chExt cx="3159390" cy="3161151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896E206-CBAE-4F3D-A2D8-3F8E605AB42F}"/>
                </a:ext>
              </a:extLst>
            </p:cNvPr>
            <p:cNvGrpSpPr/>
            <p:nvPr/>
          </p:nvGrpSpPr>
          <p:grpSpPr>
            <a:xfrm>
              <a:off x="2992304" y="1994942"/>
              <a:ext cx="300210" cy="3161009"/>
              <a:chOff x="1547664" y="980728"/>
              <a:chExt cx="144016" cy="1515616"/>
            </a:xfrm>
            <a:solidFill>
              <a:srgbClr val="FFFF00"/>
            </a:solidFill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0A813CD4-C4DB-4164-92A0-EB14D15AD41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05268A57-E368-4C7D-A7B4-8461270DAAF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A4DD0C31-9C13-47FC-8B0F-46CE4BE0590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741623E-C613-4457-BEF8-20C4BEC9B13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FB6D18BE-4A71-433E-BDC4-8BB94A3EE77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3254222E-1241-4570-864A-782EBA5B5C6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57677E58-A360-46C8-8F00-B78B4061163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4243AC3-176D-46ED-91A2-E5EF5592291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DD3ADC8-2AE4-4249-BC47-9D66D35D6CF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7E78C33-B15B-43F9-BF00-6E6D232EF10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751C8689-5B14-4FCC-BCD2-1A7943B15D4B}"/>
                </a:ext>
              </a:extLst>
            </p:cNvPr>
            <p:cNvGrpSpPr/>
            <p:nvPr/>
          </p:nvGrpSpPr>
          <p:grpSpPr>
            <a:xfrm>
              <a:off x="3309990" y="1994801"/>
              <a:ext cx="300210" cy="3161009"/>
              <a:chOff x="1547664" y="980728"/>
              <a:chExt cx="144016" cy="1515616"/>
            </a:xfrm>
            <a:solidFill>
              <a:srgbClr val="FFFF00"/>
            </a:solidFill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A7F54EF6-9F93-44E9-A944-E072C64FD7C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B77A0B5-447B-406E-B8C3-681DA7C6278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FE6DB836-BFA1-4C8B-B4AF-360A456FF37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2B0F147A-1E82-4517-A5A9-E347A7CFAB7F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6271A4CA-52DD-49F4-BEB7-8FCDD065482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77E4FE39-A451-43E7-BF00-C2BF0EF94D6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366AAC1-F187-4A08-A5BA-01FB5C010D7A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8DDE08D3-EB5B-4702-9FF9-C38E36E88ED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F52C32FF-2750-45FD-9A11-22FFD03528CC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81E51A-73A8-43FC-9813-3E41B6E8E7E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3627675" y="19948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3627675" y="231264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3627676" y="263049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3627676" y="294834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3627676" y="326619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3627677" y="358404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3627677" y="390189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3627677" y="421974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3627677" y="453759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3627677" y="4855446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3945363" y="1994801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3945363" y="23126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3945363" y="26305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3945363" y="29483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3945364" y="326619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3945364" y="358404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3945364" y="390189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3945364" y="421974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3945364" y="453759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3945364" y="4855446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4263050" y="1994801"/>
              <a:ext cx="300210" cy="3161009"/>
              <a:chOff x="1547664" y="980728"/>
              <a:chExt cx="144016" cy="1515616"/>
            </a:xfrm>
            <a:solidFill>
              <a:srgbClr val="FFFF00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4580738" y="1994801"/>
              <a:ext cx="300210" cy="3161009"/>
              <a:chOff x="1547664" y="980728"/>
              <a:chExt cx="144016" cy="1515616"/>
            </a:xfrm>
            <a:solidFill>
              <a:srgbClr val="FFFF00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4898424" y="1994801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4898424" y="23126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4898424" y="26305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4898424" y="29483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4898424" y="326619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4898424" y="358404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4898424" y="390189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4898424" y="421974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4898424" y="453759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4898424" y="4855446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5216111" y="19948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5216111" y="231264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5216111" y="26305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5216111" y="29483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5216111" y="326619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5216111" y="358404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5216111" y="390189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5216111" y="421974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5216111" y="453759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5216111" y="485544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5533798" y="1994801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5851484" y="1994801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765858E-1C5F-CA7A-C4FC-B841E74DF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B570D5-3B34-2688-4862-704695B89343}"/>
              </a:ext>
            </a:extLst>
          </p:cNvPr>
          <p:cNvSpPr/>
          <p:nvPr/>
        </p:nvSpPr>
        <p:spPr>
          <a:xfrm>
            <a:off x="4785122" y="650697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75 %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ACDFD-D506-52BE-E937-CDAF04CF1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47970" y="789544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48DAA9-58E4-7B03-D97F-269A236C83AB}"/>
              </a:ext>
            </a:extLst>
          </p:cNvPr>
          <p:cNvGrpSpPr/>
          <p:nvPr/>
        </p:nvGrpSpPr>
        <p:grpSpPr>
          <a:xfrm>
            <a:off x="2992305" y="1848425"/>
            <a:ext cx="3159390" cy="3161151"/>
            <a:chOff x="2992304" y="1872879"/>
            <a:chExt cx="3159390" cy="3161151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896E206-CBAE-4F3D-A2D8-3F8E605AB42F}"/>
                </a:ext>
              </a:extLst>
            </p:cNvPr>
            <p:cNvGrpSpPr/>
            <p:nvPr/>
          </p:nvGrpSpPr>
          <p:grpSpPr>
            <a:xfrm>
              <a:off x="2992304" y="1873021"/>
              <a:ext cx="300210" cy="3161009"/>
              <a:chOff x="1547664" y="980728"/>
              <a:chExt cx="144016" cy="1515616"/>
            </a:xfrm>
            <a:solidFill>
              <a:srgbClr val="FF6600"/>
            </a:solidFill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0A813CD4-C4DB-4164-92A0-EB14D15AD41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05268A57-E368-4C7D-A7B4-8461270DAAF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A4DD0C31-9C13-47FC-8B0F-46CE4BE0590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741623E-C613-4457-BEF8-20C4BEC9B13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FB6D18BE-4A71-433E-BDC4-8BB94A3EE77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3254222E-1241-4570-864A-782EBA5B5C6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57677E58-A360-46C8-8F00-B78B4061163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4243AC3-176D-46ED-91A2-E5EF5592291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DD3ADC8-2AE4-4249-BC47-9D66D35D6CF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7E78C33-B15B-43F9-BF00-6E6D232EF10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751C8689-5B14-4FCC-BCD2-1A7943B15D4B}"/>
                </a:ext>
              </a:extLst>
            </p:cNvPr>
            <p:cNvGrpSpPr/>
            <p:nvPr/>
          </p:nvGrpSpPr>
          <p:grpSpPr>
            <a:xfrm>
              <a:off x="3309990" y="1872880"/>
              <a:ext cx="300210" cy="3161009"/>
              <a:chOff x="1547664" y="980728"/>
              <a:chExt cx="144016" cy="1515616"/>
            </a:xfrm>
            <a:solidFill>
              <a:srgbClr val="FF6600"/>
            </a:solidFill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A7F54EF6-9F93-44E9-A944-E072C64FD7C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B77A0B5-447B-406E-B8C3-681DA7C6278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FE6DB836-BFA1-4C8B-B4AF-360A456FF37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2B0F147A-1E82-4517-A5A9-E347A7CFAB7F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6271A4CA-52DD-49F4-BEB7-8FCDD065482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77E4FE39-A451-43E7-BF00-C2BF0EF94D6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366AAC1-F187-4A08-A5BA-01FB5C010D7A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8DDE08D3-EB5B-4702-9FF9-C38E36E88ED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F52C32FF-2750-45FD-9A11-22FFD03528CC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81E51A-73A8-43FC-9813-3E41B6E8E7E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3627675" y="18728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3627675" y="219072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3627676" y="25085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3627676" y="282642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3627676" y="31442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3627677" y="34621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3627677" y="37799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3627677" y="409782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3627677" y="44156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3627677" y="47335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3945363" y="1872880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3945363" y="21907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3945363" y="25085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3945363" y="28264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3945364" y="31442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3945364" y="34621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3945364" y="37799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3945364" y="409782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3945364" y="44156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3945364" y="47335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4263050" y="1872880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4580738" y="1872880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4898424" y="1872880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4898424" y="21907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4898424" y="25085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4898424" y="28264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4898424" y="31442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4898424" y="34621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4898424" y="37799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4898424" y="409782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4898424" y="44156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4898424" y="47335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5216111" y="18728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5216111" y="219072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5216111" y="25085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5216111" y="28264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5216111" y="31442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5216111" y="34621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5216111" y="37799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5216111" y="409782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5216111" y="44156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5216111" y="47335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5533798" y="1872880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5851484" y="1872880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3E3E62-C7FA-837A-BC5A-4ECBC8382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255430-DF8D-6DD9-B00E-7DE0897AE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0A91F0-3F75-5C0A-14D7-6876A9321CFD}"/>
              </a:ext>
            </a:extLst>
          </p:cNvPr>
          <p:cNvSpPr/>
          <p:nvPr/>
        </p:nvSpPr>
        <p:spPr>
          <a:xfrm>
            <a:off x="4880948" y="765717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20 %</a:t>
            </a:r>
          </a:p>
        </p:txBody>
      </p:sp>
    </p:spTree>
    <p:extLst>
      <p:ext uri="{BB962C8B-B14F-4D97-AF65-F5344CB8AC3E}">
        <p14:creationId xmlns:p14="http://schemas.microsoft.com/office/powerpoint/2010/main" val="20703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47970" y="580540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0.02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EE5448-52C0-4378-B06C-6F9F37CF3633}"/>
              </a:ext>
            </a:extLst>
          </p:cNvPr>
          <p:cNvGrpSpPr/>
          <p:nvPr/>
        </p:nvGrpSpPr>
        <p:grpSpPr>
          <a:xfrm>
            <a:off x="2992305" y="1848424"/>
            <a:ext cx="3159391" cy="3161152"/>
            <a:chOff x="3989738" y="1992803"/>
            <a:chExt cx="4212521" cy="4214869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0A813CD4-C4DB-4164-92A0-EB14D15AD414}"/>
                </a:ext>
              </a:extLst>
            </p:cNvPr>
            <p:cNvSpPr/>
            <p:nvPr/>
          </p:nvSpPr>
          <p:spPr>
            <a:xfrm>
              <a:off x="3989738" y="1992994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05268A57-E368-4C7D-A7B4-8461270DAAF5}"/>
                </a:ext>
              </a:extLst>
            </p:cNvPr>
            <p:cNvSpPr/>
            <p:nvPr/>
          </p:nvSpPr>
          <p:spPr>
            <a:xfrm>
              <a:off x="3989738" y="241679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A4DD0C31-9C13-47FC-8B0F-46CE4BE05906}"/>
                </a:ext>
              </a:extLst>
            </p:cNvPr>
            <p:cNvSpPr/>
            <p:nvPr/>
          </p:nvSpPr>
          <p:spPr>
            <a:xfrm>
              <a:off x="3989738" y="284059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0741623E-C613-4457-BEF8-20C4BEC9B13B}"/>
                </a:ext>
              </a:extLst>
            </p:cNvPr>
            <p:cNvSpPr/>
            <p:nvPr/>
          </p:nvSpPr>
          <p:spPr>
            <a:xfrm>
              <a:off x="3989738" y="326439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FB6D18BE-4A71-433E-BDC4-8BB94A3EE777}"/>
                </a:ext>
              </a:extLst>
            </p:cNvPr>
            <p:cNvSpPr/>
            <p:nvPr/>
          </p:nvSpPr>
          <p:spPr>
            <a:xfrm>
              <a:off x="3989738" y="368819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3254222E-1241-4570-864A-782EBA5B5C62}"/>
                </a:ext>
              </a:extLst>
            </p:cNvPr>
            <p:cNvSpPr/>
            <p:nvPr/>
          </p:nvSpPr>
          <p:spPr>
            <a:xfrm>
              <a:off x="3989738" y="411199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7677E58-A360-46C8-8F00-B78B40611637}"/>
                </a:ext>
              </a:extLst>
            </p:cNvPr>
            <p:cNvSpPr/>
            <p:nvPr/>
          </p:nvSpPr>
          <p:spPr>
            <a:xfrm>
              <a:off x="3989738" y="453579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14243AC3-176D-46ED-91A2-E5EF5592291C}"/>
                </a:ext>
              </a:extLst>
            </p:cNvPr>
            <p:cNvSpPr/>
            <p:nvPr/>
          </p:nvSpPr>
          <p:spPr>
            <a:xfrm>
              <a:off x="3989738" y="495958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2DD3ADC8-2AE4-4249-BC47-9D66D35D6CFE}"/>
                </a:ext>
              </a:extLst>
            </p:cNvPr>
            <p:cNvSpPr/>
            <p:nvPr/>
          </p:nvSpPr>
          <p:spPr>
            <a:xfrm>
              <a:off x="3989738" y="538338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D7E78C33-B15B-43F9-BF00-6E6D232EF108}"/>
                </a:ext>
              </a:extLst>
            </p:cNvPr>
            <p:cNvSpPr/>
            <p:nvPr/>
          </p:nvSpPr>
          <p:spPr>
            <a:xfrm>
              <a:off x="3989738" y="5807187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A7F54EF6-9F93-44E9-A944-E072C64FD7CE}"/>
                </a:ext>
              </a:extLst>
            </p:cNvPr>
            <p:cNvSpPr/>
            <p:nvPr/>
          </p:nvSpPr>
          <p:spPr>
            <a:xfrm>
              <a:off x="4413320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9B77A0B5-447B-406E-B8C3-681DA7C62783}"/>
                </a:ext>
              </a:extLst>
            </p:cNvPr>
            <p:cNvSpPr/>
            <p:nvPr/>
          </p:nvSpPr>
          <p:spPr>
            <a:xfrm>
              <a:off x="4413320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FE6DB836-BFA1-4C8B-B4AF-360A456FF37F}"/>
                </a:ext>
              </a:extLst>
            </p:cNvPr>
            <p:cNvSpPr/>
            <p:nvPr/>
          </p:nvSpPr>
          <p:spPr>
            <a:xfrm>
              <a:off x="4413320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2B0F147A-1E82-4517-A5A9-E347A7CFAB7F}"/>
                </a:ext>
              </a:extLst>
            </p:cNvPr>
            <p:cNvSpPr/>
            <p:nvPr/>
          </p:nvSpPr>
          <p:spPr>
            <a:xfrm>
              <a:off x="4413320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271A4CA-52DD-49F4-BEB7-8FCDD065482B}"/>
                </a:ext>
              </a:extLst>
            </p:cNvPr>
            <p:cNvSpPr/>
            <p:nvPr/>
          </p:nvSpPr>
          <p:spPr>
            <a:xfrm>
              <a:off x="4413320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77E4FE39-A451-43E7-BF00-C2BF0EF94D64}"/>
                </a:ext>
              </a:extLst>
            </p:cNvPr>
            <p:cNvSpPr/>
            <p:nvPr/>
          </p:nvSpPr>
          <p:spPr>
            <a:xfrm>
              <a:off x="4413320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5366AAC1-F187-4A08-A5BA-01FB5C010D7A}"/>
                </a:ext>
              </a:extLst>
            </p:cNvPr>
            <p:cNvSpPr/>
            <p:nvPr/>
          </p:nvSpPr>
          <p:spPr>
            <a:xfrm>
              <a:off x="4413320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8DDE08D3-EB5B-4702-9FF9-C38E36E88ED4}"/>
                </a:ext>
              </a:extLst>
            </p:cNvPr>
            <p:cNvSpPr/>
            <p:nvPr/>
          </p:nvSpPr>
          <p:spPr>
            <a:xfrm>
              <a:off x="4413320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F52C32FF-2750-45FD-9A11-22FFD03528CC}"/>
                </a:ext>
              </a:extLst>
            </p:cNvPr>
            <p:cNvSpPr/>
            <p:nvPr/>
          </p:nvSpPr>
          <p:spPr>
            <a:xfrm>
              <a:off x="4413320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9081E51A-73A8-43FC-9813-3E41B6E8E7EA}"/>
                </a:ext>
              </a:extLst>
            </p:cNvPr>
            <p:cNvSpPr/>
            <p:nvPr/>
          </p:nvSpPr>
          <p:spPr>
            <a:xfrm>
              <a:off x="4413320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4836900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4836900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4836901" y="28404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4836901" y="32642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4836901" y="36880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483690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483690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4836903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4836903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4836903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5260484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5260484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5260484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5260484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526048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526048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526048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526048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526048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526048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568406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6107650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6531232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6531232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6531232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6531232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6531232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653123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653123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6531232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6531232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6531232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6954815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6954815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6954815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6954815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695481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695481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695481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695481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695481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695481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737839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7801979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38A58E-F6AD-A49E-6648-DDEC9129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63A196-0288-C821-D7DC-D576CC2FD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8E7D76-37B8-3CB6-9A90-12D3DC978FDC}"/>
              </a:ext>
            </a:extLst>
          </p:cNvPr>
          <p:cNvSpPr/>
          <p:nvPr/>
        </p:nvSpPr>
        <p:spPr>
          <a:xfrm>
            <a:off x="4786457" y="563052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2 %</a:t>
            </a:r>
          </a:p>
        </p:txBody>
      </p:sp>
    </p:spTree>
    <p:extLst>
      <p:ext uri="{BB962C8B-B14F-4D97-AF65-F5344CB8AC3E}">
        <p14:creationId xmlns:p14="http://schemas.microsoft.com/office/powerpoint/2010/main" val="36416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47970" y="528289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0.4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DFDC77-04F6-46E4-8C08-3EA5FC7BEED3}"/>
              </a:ext>
            </a:extLst>
          </p:cNvPr>
          <p:cNvGrpSpPr/>
          <p:nvPr/>
        </p:nvGrpSpPr>
        <p:grpSpPr>
          <a:xfrm>
            <a:off x="2992305" y="1848424"/>
            <a:ext cx="3159391" cy="3161152"/>
            <a:chOff x="3989738" y="1992803"/>
            <a:chExt cx="4212521" cy="4214869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896E206-CBAE-4F3D-A2D8-3F8E605AB42F}"/>
                </a:ext>
              </a:extLst>
            </p:cNvPr>
            <p:cNvGrpSpPr/>
            <p:nvPr/>
          </p:nvGrpSpPr>
          <p:grpSpPr>
            <a:xfrm>
              <a:off x="3989738" y="1992994"/>
              <a:ext cx="400280" cy="4214678"/>
              <a:chOff x="1547664" y="980728"/>
              <a:chExt cx="144016" cy="1515616"/>
            </a:xfrm>
            <a:solidFill>
              <a:srgbClr val="FF6600"/>
            </a:solidFill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0A813CD4-C4DB-4164-92A0-EB14D15AD41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05268A57-E368-4C7D-A7B4-8461270DAAF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A4DD0C31-9C13-47FC-8B0F-46CE4BE0590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741623E-C613-4457-BEF8-20C4BEC9B13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FB6D18BE-4A71-433E-BDC4-8BB94A3EE77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3254222E-1241-4570-864A-782EBA5B5C6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57677E58-A360-46C8-8F00-B78B4061163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4243AC3-176D-46ED-91A2-E5EF5592291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DD3ADC8-2AE4-4249-BC47-9D66D35D6CF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7E78C33-B15B-43F9-BF00-6E6D232EF10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751C8689-5B14-4FCC-BCD2-1A7943B15D4B}"/>
                </a:ext>
              </a:extLst>
            </p:cNvPr>
            <p:cNvGrpSpPr/>
            <p:nvPr/>
          </p:nvGrpSpPr>
          <p:grpSpPr>
            <a:xfrm>
              <a:off x="4413320" y="1992805"/>
              <a:ext cx="400280" cy="4214678"/>
              <a:chOff x="1547664" y="980728"/>
              <a:chExt cx="144016" cy="1515616"/>
            </a:xfrm>
            <a:solidFill>
              <a:srgbClr val="FF6600"/>
            </a:solidFill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A7F54EF6-9F93-44E9-A944-E072C64FD7C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B77A0B5-447B-406E-B8C3-681DA7C6278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FE6DB836-BFA1-4C8B-B4AF-360A456FF37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2B0F147A-1E82-4517-A5A9-E347A7CFAB7F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6271A4CA-52DD-49F4-BEB7-8FCDD065482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77E4FE39-A451-43E7-BF00-C2BF0EF94D6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366AAC1-F187-4A08-A5BA-01FB5C010D7A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8DDE08D3-EB5B-4702-9FF9-C38E36E88ED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F52C32FF-2750-45FD-9A11-22FFD03528CC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81E51A-73A8-43FC-9813-3E41B6E8E7E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4836900" y="199280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4836900" y="241660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4836901" y="284040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4836901" y="326420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4836901" y="36880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4836902" y="41118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4836902" y="45356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4836903" y="4959400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4836903" y="5383199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4836903" y="5806998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5260484" y="1992805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5260484" y="2416604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5260484" y="2840404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5260484" y="326420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5260485" y="368800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5260485" y="41118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5260485" y="45356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5260485" y="4959400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5260485" y="5383199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5260485" y="5806998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568406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6107650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6531232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6531232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6531232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6531232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6531232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653123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653123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6531232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6531232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6531232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6954815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6954815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6954815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6954815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695481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695481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695481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695481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695481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695481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737839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7801979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F147C29-5B09-464B-629A-0AA9E403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B04FB8-9F18-BA73-D5F9-C5A6A8A43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0942E9-70A6-5922-7473-8980EE5C008C}"/>
              </a:ext>
            </a:extLst>
          </p:cNvPr>
          <p:cNvSpPr/>
          <p:nvPr/>
        </p:nvSpPr>
        <p:spPr>
          <a:xfrm>
            <a:off x="4767061" y="510801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40 %</a:t>
            </a:r>
          </a:p>
        </p:txBody>
      </p:sp>
    </p:spTree>
    <p:extLst>
      <p:ext uri="{BB962C8B-B14F-4D97-AF65-F5344CB8AC3E}">
        <p14:creationId xmlns:p14="http://schemas.microsoft.com/office/powerpoint/2010/main" val="35218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47970" y="599747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0.04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CCAB04-2950-4425-94FA-91F57F980EE9}"/>
              </a:ext>
            </a:extLst>
          </p:cNvPr>
          <p:cNvGrpSpPr/>
          <p:nvPr/>
        </p:nvGrpSpPr>
        <p:grpSpPr>
          <a:xfrm>
            <a:off x="2992305" y="1848424"/>
            <a:ext cx="3159391" cy="3161152"/>
            <a:chOff x="3989738" y="1992803"/>
            <a:chExt cx="4212521" cy="4214869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0A813CD4-C4DB-4164-92A0-EB14D15AD414}"/>
                </a:ext>
              </a:extLst>
            </p:cNvPr>
            <p:cNvSpPr/>
            <p:nvPr/>
          </p:nvSpPr>
          <p:spPr>
            <a:xfrm>
              <a:off x="3989738" y="1992994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05268A57-E368-4C7D-A7B4-8461270DAAF5}"/>
                </a:ext>
              </a:extLst>
            </p:cNvPr>
            <p:cNvSpPr/>
            <p:nvPr/>
          </p:nvSpPr>
          <p:spPr>
            <a:xfrm>
              <a:off x="3989738" y="241679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A4DD0C31-9C13-47FC-8B0F-46CE4BE05906}"/>
                </a:ext>
              </a:extLst>
            </p:cNvPr>
            <p:cNvSpPr/>
            <p:nvPr/>
          </p:nvSpPr>
          <p:spPr>
            <a:xfrm>
              <a:off x="3989738" y="284059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0741623E-C613-4457-BEF8-20C4BEC9B13B}"/>
                </a:ext>
              </a:extLst>
            </p:cNvPr>
            <p:cNvSpPr/>
            <p:nvPr/>
          </p:nvSpPr>
          <p:spPr>
            <a:xfrm>
              <a:off x="3989738" y="326439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FB6D18BE-4A71-433E-BDC4-8BB94A3EE777}"/>
                </a:ext>
              </a:extLst>
            </p:cNvPr>
            <p:cNvSpPr/>
            <p:nvPr/>
          </p:nvSpPr>
          <p:spPr>
            <a:xfrm>
              <a:off x="3989738" y="368819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3254222E-1241-4570-864A-782EBA5B5C62}"/>
                </a:ext>
              </a:extLst>
            </p:cNvPr>
            <p:cNvSpPr/>
            <p:nvPr/>
          </p:nvSpPr>
          <p:spPr>
            <a:xfrm>
              <a:off x="3989738" y="411199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7677E58-A360-46C8-8F00-B78B40611637}"/>
                </a:ext>
              </a:extLst>
            </p:cNvPr>
            <p:cNvSpPr/>
            <p:nvPr/>
          </p:nvSpPr>
          <p:spPr>
            <a:xfrm>
              <a:off x="3989738" y="453579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14243AC3-176D-46ED-91A2-E5EF5592291C}"/>
                </a:ext>
              </a:extLst>
            </p:cNvPr>
            <p:cNvSpPr/>
            <p:nvPr/>
          </p:nvSpPr>
          <p:spPr>
            <a:xfrm>
              <a:off x="3989738" y="495958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2DD3ADC8-2AE4-4249-BC47-9D66D35D6CFE}"/>
                </a:ext>
              </a:extLst>
            </p:cNvPr>
            <p:cNvSpPr/>
            <p:nvPr/>
          </p:nvSpPr>
          <p:spPr>
            <a:xfrm>
              <a:off x="3989738" y="538338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D7E78C33-B15B-43F9-BF00-6E6D232EF108}"/>
                </a:ext>
              </a:extLst>
            </p:cNvPr>
            <p:cNvSpPr/>
            <p:nvPr/>
          </p:nvSpPr>
          <p:spPr>
            <a:xfrm>
              <a:off x="3989738" y="5807187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A7F54EF6-9F93-44E9-A944-E072C64FD7CE}"/>
                </a:ext>
              </a:extLst>
            </p:cNvPr>
            <p:cNvSpPr/>
            <p:nvPr/>
          </p:nvSpPr>
          <p:spPr>
            <a:xfrm>
              <a:off x="4413320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9B77A0B5-447B-406E-B8C3-681DA7C62783}"/>
                </a:ext>
              </a:extLst>
            </p:cNvPr>
            <p:cNvSpPr/>
            <p:nvPr/>
          </p:nvSpPr>
          <p:spPr>
            <a:xfrm>
              <a:off x="4413320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FE6DB836-BFA1-4C8B-B4AF-360A456FF37F}"/>
                </a:ext>
              </a:extLst>
            </p:cNvPr>
            <p:cNvSpPr/>
            <p:nvPr/>
          </p:nvSpPr>
          <p:spPr>
            <a:xfrm>
              <a:off x="4413320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2B0F147A-1E82-4517-A5A9-E347A7CFAB7F}"/>
                </a:ext>
              </a:extLst>
            </p:cNvPr>
            <p:cNvSpPr/>
            <p:nvPr/>
          </p:nvSpPr>
          <p:spPr>
            <a:xfrm>
              <a:off x="4413320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271A4CA-52DD-49F4-BEB7-8FCDD065482B}"/>
                </a:ext>
              </a:extLst>
            </p:cNvPr>
            <p:cNvSpPr/>
            <p:nvPr/>
          </p:nvSpPr>
          <p:spPr>
            <a:xfrm>
              <a:off x="4413320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77E4FE39-A451-43E7-BF00-C2BF0EF94D64}"/>
                </a:ext>
              </a:extLst>
            </p:cNvPr>
            <p:cNvSpPr/>
            <p:nvPr/>
          </p:nvSpPr>
          <p:spPr>
            <a:xfrm>
              <a:off x="4413320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5366AAC1-F187-4A08-A5BA-01FB5C010D7A}"/>
                </a:ext>
              </a:extLst>
            </p:cNvPr>
            <p:cNvSpPr/>
            <p:nvPr/>
          </p:nvSpPr>
          <p:spPr>
            <a:xfrm>
              <a:off x="4413320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8DDE08D3-EB5B-4702-9FF9-C38E36E88ED4}"/>
                </a:ext>
              </a:extLst>
            </p:cNvPr>
            <p:cNvSpPr/>
            <p:nvPr/>
          </p:nvSpPr>
          <p:spPr>
            <a:xfrm>
              <a:off x="4413320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F52C32FF-2750-45FD-9A11-22FFD03528CC}"/>
                </a:ext>
              </a:extLst>
            </p:cNvPr>
            <p:cNvSpPr/>
            <p:nvPr/>
          </p:nvSpPr>
          <p:spPr>
            <a:xfrm>
              <a:off x="4413320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9081E51A-73A8-43FC-9813-3E41B6E8E7EA}"/>
                </a:ext>
              </a:extLst>
            </p:cNvPr>
            <p:cNvSpPr/>
            <p:nvPr/>
          </p:nvSpPr>
          <p:spPr>
            <a:xfrm>
              <a:off x="4413320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4836900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4836900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4836901" y="28404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4836901" y="32642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4836901" y="36880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483690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483690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4836903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4836903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4836903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5260484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5260484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5260484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5260484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526048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526048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526048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526048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526048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526048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568406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6107650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6531232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6531232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6531232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6531232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6531232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653123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653123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6531232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6531232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6531232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6954815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6954815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6954815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6954815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695481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695481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695481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695481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695481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695481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737839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7801979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5B77864-2CE2-B95D-203C-B46DED097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D5D467-E4B3-ABCD-292E-D5DE80881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E994E-8F1A-B3CE-1302-B7C88350B541}"/>
              </a:ext>
            </a:extLst>
          </p:cNvPr>
          <p:cNvSpPr/>
          <p:nvPr/>
        </p:nvSpPr>
        <p:spPr>
          <a:xfrm>
            <a:off x="4786457" y="582259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4 %</a:t>
            </a:r>
          </a:p>
        </p:txBody>
      </p:sp>
    </p:spTree>
    <p:extLst>
      <p:ext uri="{BB962C8B-B14F-4D97-AF65-F5344CB8AC3E}">
        <p14:creationId xmlns:p14="http://schemas.microsoft.com/office/powerpoint/2010/main" val="8586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19200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872991" y="2169659"/>
            <a:ext cx="1949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0.8 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788922" y="210053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80%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788922" y="307387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8%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788922" y="4047209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788922" y="5020548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5%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872991" y="3109247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0.08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872991" y="4080705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0.5  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4F3628-8E5F-8323-C1EE-F21BA4BD81EF}"/>
              </a:ext>
            </a:extLst>
          </p:cNvPr>
          <p:cNvSpPr txBox="1"/>
          <p:nvPr/>
        </p:nvSpPr>
        <p:spPr>
          <a:xfrm>
            <a:off x="872991" y="5989818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0.55 =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D2A66B-2418-45F6-47E0-0B5DEFC68AB0}"/>
              </a:ext>
            </a:extLst>
          </p:cNvPr>
          <p:cNvSpPr/>
          <p:nvPr/>
        </p:nvSpPr>
        <p:spPr>
          <a:xfrm>
            <a:off x="2788922" y="5993888"/>
            <a:ext cx="133382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4AB6F-EA7E-F0BB-6301-27CAA343FA78}"/>
              </a:ext>
            </a:extLst>
          </p:cNvPr>
          <p:cNvSpPr txBox="1"/>
          <p:nvPr/>
        </p:nvSpPr>
        <p:spPr>
          <a:xfrm>
            <a:off x="1536829" y="819079"/>
            <a:ext cx="6068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Convert the following decimals to percentages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44CD9-2DB3-8FC7-32B1-53DEF3869371}"/>
              </a:ext>
            </a:extLst>
          </p:cNvPr>
          <p:cNvSpPr txBox="1"/>
          <p:nvPr/>
        </p:nvSpPr>
        <p:spPr>
          <a:xfrm>
            <a:off x="872991" y="5035261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0.05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E30DF-2C6A-C49F-F8B7-679FD7A06D08}"/>
              </a:ext>
            </a:extLst>
          </p:cNvPr>
          <p:cNvSpPr txBox="1"/>
          <p:nvPr/>
        </p:nvSpPr>
        <p:spPr>
          <a:xfrm>
            <a:off x="4665465" y="2121842"/>
            <a:ext cx="207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0.35 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FC75E-A7EC-0AED-F62E-9861A67C2241}"/>
              </a:ext>
            </a:extLst>
          </p:cNvPr>
          <p:cNvSpPr txBox="1"/>
          <p:nvPr/>
        </p:nvSpPr>
        <p:spPr>
          <a:xfrm>
            <a:off x="4665465" y="3061430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0.01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D6E8A7-766D-EBBC-1E2A-9E6130173119}"/>
              </a:ext>
            </a:extLst>
          </p:cNvPr>
          <p:cNvSpPr txBox="1"/>
          <p:nvPr/>
        </p:nvSpPr>
        <p:spPr>
          <a:xfrm>
            <a:off x="4665465" y="4032888"/>
            <a:ext cx="1949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0.1  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81D763-62B4-0C1B-C64C-3181FAFE87BE}"/>
              </a:ext>
            </a:extLst>
          </p:cNvPr>
          <p:cNvSpPr txBox="1"/>
          <p:nvPr/>
        </p:nvSpPr>
        <p:spPr>
          <a:xfrm>
            <a:off x="4665465" y="5958902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1  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5663D-F78F-29A2-9175-B9745424A02F}"/>
              </a:ext>
            </a:extLst>
          </p:cNvPr>
          <p:cNvSpPr txBox="1"/>
          <p:nvPr/>
        </p:nvSpPr>
        <p:spPr>
          <a:xfrm>
            <a:off x="4665465" y="4987444"/>
            <a:ext cx="1887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0.11 =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9E4BC5-772B-7196-B61C-0ED25996600B}"/>
              </a:ext>
            </a:extLst>
          </p:cNvPr>
          <p:cNvSpPr/>
          <p:nvPr/>
        </p:nvSpPr>
        <p:spPr>
          <a:xfrm>
            <a:off x="6718184" y="204421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ED366E-0438-0091-AE00-2DBAB20DF62B}"/>
              </a:ext>
            </a:extLst>
          </p:cNvPr>
          <p:cNvSpPr/>
          <p:nvPr/>
        </p:nvSpPr>
        <p:spPr>
          <a:xfrm>
            <a:off x="6718184" y="3017549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4F5768-F4DD-0ACE-CEE7-25CA6BE1454F}"/>
              </a:ext>
            </a:extLst>
          </p:cNvPr>
          <p:cNvSpPr/>
          <p:nvPr/>
        </p:nvSpPr>
        <p:spPr>
          <a:xfrm>
            <a:off x="6718184" y="3990888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F2AFB6-3CAA-94DD-2639-889FA2044850}"/>
              </a:ext>
            </a:extLst>
          </p:cNvPr>
          <p:cNvSpPr/>
          <p:nvPr/>
        </p:nvSpPr>
        <p:spPr>
          <a:xfrm>
            <a:off x="6718184" y="4964227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85EB14-CA55-37B6-12F2-AA041D12EB9C}"/>
              </a:ext>
            </a:extLst>
          </p:cNvPr>
          <p:cNvSpPr/>
          <p:nvPr/>
        </p:nvSpPr>
        <p:spPr>
          <a:xfrm>
            <a:off x="6718184" y="5937567"/>
            <a:ext cx="133382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0005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1014</TotalTime>
  <Words>162</Words>
  <Application>Microsoft Office PowerPoint</Application>
  <PresentationFormat>On-screen Show (4:3)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2026-02-05T10:37:18Z</dcterms:modified>
  <cp:category/>
</cp:coreProperties>
</file>