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85" r:id="rId3"/>
    <p:sldId id="308" r:id="rId4"/>
    <p:sldId id="305" r:id="rId5"/>
    <p:sldId id="352" r:id="rId6"/>
    <p:sldId id="350" r:id="rId7"/>
    <p:sldId id="351" r:id="rId8"/>
    <p:sldId id="343" r:id="rId9"/>
    <p:sldId id="31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8C811-20F2-FB0A-9022-57939BC63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684137-FB9A-FD44-7D3D-7CD2677C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112EF-DD48-87B0-FA21-1DDB0FC07369}"/>
              </a:ext>
            </a:extLst>
          </p:cNvPr>
          <p:cNvSpPr txBox="1"/>
          <p:nvPr/>
        </p:nvSpPr>
        <p:spPr>
          <a:xfrm>
            <a:off x="1537970" y="1396969"/>
            <a:ext cx="6068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1% of 100 = 1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1% of 400 = 4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61217-F04F-B24E-C90D-550511274609}"/>
              </a:ext>
            </a:extLst>
          </p:cNvPr>
          <p:cNvSpPr txBox="1"/>
          <p:nvPr/>
        </p:nvSpPr>
        <p:spPr>
          <a:xfrm>
            <a:off x="1820103" y="4158817"/>
            <a:ext cx="6068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To calculate 1% of a number, 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you divide the number by ___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C0EAB-E12E-C9ED-F102-027ABF9B3CDA}"/>
              </a:ext>
            </a:extLst>
          </p:cNvPr>
          <p:cNvSpPr/>
          <p:nvPr/>
        </p:nvSpPr>
        <p:spPr>
          <a:xfrm>
            <a:off x="2674503" y="350674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32175-5768-C2E9-215A-E6F335F40870}"/>
              </a:ext>
            </a:extLst>
          </p:cNvPr>
          <p:cNvSpPr/>
          <p:nvPr/>
        </p:nvSpPr>
        <p:spPr>
          <a:xfrm>
            <a:off x="6647118" y="5088263"/>
            <a:ext cx="121520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C031D-92C2-389E-CA51-1374DD67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57008"/>
              <a:gd name="adj2" fmla="val 244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920083" y="1673075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Aisha: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835422" y="2394719"/>
            <a:ext cx="32265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1% of 200 = 2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04638" y="2639220"/>
            <a:ext cx="31545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 by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835422" y="2421639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1% = 2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 4% = 8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554022" y="4807024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213824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x4</a:t>
              </a:r>
            </a:p>
          </p:txBody>
        </p:sp>
      </p:grpSp>
      <p:pic>
        <p:nvPicPr>
          <p:cNvPr id="15" name="Picture 1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1611E2C-95B6-0DDA-0A7E-D8225AB2B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7C34C2-8E36-89BD-AE51-CAFA4475C967}"/>
              </a:ext>
            </a:extLst>
          </p:cNvPr>
          <p:cNvSpPr txBox="1"/>
          <p:nvPr/>
        </p:nvSpPr>
        <p:spPr>
          <a:xfrm>
            <a:off x="1643521" y="2292986"/>
            <a:ext cx="327959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So,</a:t>
            </a:r>
          </a:p>
          <a:p>
            <a:pPr algn="ctr"/>
            <a:r>
              <a:rPr lang="en-GB" sz="3600" dirty="0"/>
              <a:t> 4% of 200 = 8</a:t>
            </a:r>
          </a:p>
          <a:p>
            <a:pPr algn="ctr"/>
            <a:endParaRPr lang="en-GB" sz="3600" dirty="0"/>
          </a:p>
        </p:txBody>
      </p:sp>
      <p:pic>
        <p:nvPicPr>
          <p:cNvPr id="4" name="Picture 3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631464A2-5B34-5946-4B1A-5C67BBF95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7799"/>
            <a:ext cx="1357758" cy="13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550749" y="28422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% of 5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FA15CD-407D-01BB-1CA1-7ACE22755C5B}"/>
              </a:ext>
            </a:extLst>
          </p:cNvPr>
          <p:cNvSpPr txBox="1"/>
          <p:nvPr/>
        </p:nvSpPr>
        <p:spPr>
          <a:xfrm>
            <a:off x="2546525" y="2105783"/>
            <a:ext cx="399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1% of 500 = _____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5AD05-CB4E-5A84-15B5-8FBF7A56835A}"/>
              </a:ext>
            </a:extLst>
          </p:cNvPr>
          <p:cNvSpPr txBox="1"/>
          <p:nvPr/>
        </p:nvSpPr>
        <p:spPr>
          <a:xfrm>
            <a:off x="2546525" y="3709296"/>
            <a:ext cx="4063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7% of 500 = _____ 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B698C84E-075C-4D10-704E-AD3A0F1A4BB5}"/>
              </a:ext>
            </a:extLst>
          </p:cNvPr>
          <p:cNvSpPr/>
          <p:nvPr/>
        </p:nvSpPr>
        <p:spPr>
          <a:xfrm>
            <a:off x="6520069" y="2328596"/>
            <a:ext cx="944217" cy="18959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82359-A3E7-8A8A-77F3-F5005AABFD5A}"/>
              </a:ext>
            </a:extLst>
          </p:cNvPr>
          <p:cNvSpPr/>
          <p:nvPr/>
        </p:nvSpPr>
        <p:spPr>
          <a:xfrm>
            <a:off x="4764414" y="1927615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D6C1DB-E42C-5D11-D83B-50762D42DA44}"/>
              </a:ext>
            </a:extLst>
          </p:cNvPr>
          <p:cNvSpPr/>
          <p:nvPr/>
        </p:nvSpPr>
        <p:spPr>
          <a:xfrm>
            <a:off x="4764414" y="35246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09431-0167-0558-5DD6-A5BB8B7C7E84}"/>
              </a:ext>
            </a:extLst>
          </p:cNvPr>
          <p:cNvSpPr/>
          <p:nvPr/>
        </p:nvSpPr>
        <p:spPr>
          <a:xfrm>
            <a:off x="7099853" y="2844225"/>
            <a:ext cx="1493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x7</a:t>
            </a:r>
          </a:p>
        </p:txBody>
      </p:sp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8C811-20F2-FB0A-9022-57939BC63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684137-FB9A-FD44-7D3D-7CD2677C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112EF-DD48-87B0-FA21-1DDB0FC07369}"/>
              </a:ext>
            </a:extLst>
          </p:cNvPr>
          <p:cNvSpPr txBox="1"/>
          <p:nvPr/>
        </p:nvSpPr>
        <p:spPr>
          <a:xfrm>
            <a:off x="1537970" y="1396969"/>
            <a:ext cx="6068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10% of 100 = 10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10% of 400 = 40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61217-F04F-B24E-C90D-550511274609}"/>
              </a:ext>
            </a:extLst>
          </p:cNvPr>
          <p:cNvSpPr txBox="1"/>
          <p:nvPr/>
        </p:nvSpPr>
        <p:spPr>
          <a:xfrm>
            <a:off x="1820103" y="4158817"/>
            <a:ext cx="6068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To calculate 10% of a number, 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you divide the number by ___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C0EAB-E12E-C9ED-F102-027ABF9B3CDA}"/>
              </a:ext>
            </a:extLst>
          </p:cNvPr>
          <p:cNvSpPr/>
          <p:nvPr/>
        </p:nvSpPr>
        <p:spPr>
          <a:xfrm>
            <a:off x="2674503" y="350674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32175-5768-C2E9-215A-E6F335F40870}"/>
              </a:ext>
            </a:extLst>
          </p:cNvPr>
          <p:cNvSpPr/>
          <p:nvPr/>
        </p:nvSpPr>
        <p:spPr>
          <a:xfrm>
            <a:off x="6647118" y="5088263"/>
            <a:ext cx="121520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C031D-92C2-389E-CA51-1374DD67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0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57008"/>
              <a:gd name="adj2" fmla="val 244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835422" y="1679634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835422" y="2394719"/>
            <a:ext cx="32265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30968" y="2496841"/>
            <a:ext cx="31545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20 by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845254" y="2385091"/>
            <a:ext cx="3039078" cy="1754326"/>
            <a:chOff x="1922969" y="2055149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1922969" y="2055149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 40% = 80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443031" y="2260342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139165" y="2689112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x4</a:t>
              </a:r>
            </a:p>
          </p:txBody>
        </p:sp>
      </p:grpSp>
      <p:pic>
        <p:nvPicPr>
          <p:cNvPr id="3" name="Picture 2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AC25E76F-ECC5-C6E5-F439-2A5FB87A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" y="2628491"/>
            <a:ext cx="1510926" cy="1510926"/>
          </a:xfrm>
          <a:prstGeom prst="rect">
            <a:avLst/>
          </a:prstGeom>
        </p:spPr>
      </p:pic>
      <p:pic>
        <p:nvPicPr>
          <p:cNvPr id="15" name="Picture 1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1611E2C-95B6-0DDA-0A7E-D8225AB2B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7C34C2-8E36-89BD-AE51-CAFA4475C967}"/>
              </a:ext>
            </a:extLst>
          </p:cNvPr>
          <p:cNvSpPr txBox="1"/>
          <p:nvPr/>
        </p:nvSpPr>
        <p:spPr>
          <a:xfrm>
            <a:off x="1755805" y="2343393"/>
            <a:ext cx="327959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So,</a:t>
            </a:r>
          </a:p>
          <a:p>
            <a:pPr algn="ctr"/>
            <a:r>
              <a:rPr lang="en-GB" sz="3600" dirty="0"/>
              <a:t> 40% of 200 = 80</a:t>
            </a:r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3163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550749" y="28422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70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% of 5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FA15CD-407D-01BB-1CA1-7ACE22755C5B}"/>
              </a:ext>
            </a:extLst>
          </p:cNvPr>
          <p:cNvSpPr txBox="1"/>
          <p:nvPr/>
        </p:nvSpPr>
        <p:spPr>
          <a:xfrm>
            <a:off x="2546525" y="2105783"/>
            <a:ext cx="4248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10% of 500 = _____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5AD05-CB4E-5A84-15B5-8FBF7A56835A}"/>
              </a:ext>
            </a:extLst>
          </p:cNvPr>
          <p:cNvSpPr txBox="1"/>
          <p:nvPr/>
        </p:nvSpPr>
        <p:spPr>
          <a:xfrm>
            <a:off x="2546525" y="3709296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70% of 500 = _____ 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B698C84E-075C-4D10-704E-AD3A0F1A4BB5}"/>
              </a:ext>
            </a:extLst>
          </p:cNvPr>
          <p:cNvSpPr/>
          <p:nvPr/>
        </p:nvSpPr>
        <p:spPr>
          <a:xfrm>
            <a:off x="6520069" y="2328596"/>
            <a:ext cx="944217" cy="18959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82359-A3E7-8A8A-77F3-F5005AABFD5A}"/>
              </a:ext>
            </a:extLst>
          </p:cNvPr>
          <p:cNvSpPr/>
          <p:nvPr/>
        </p:nvSpPr>
        <p:spPr>
          <a:xfrm>
            <a:off x="5026671" y="19083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D6C1DB-E42C-5D11-D83B-50762D42DA44}"/>
              </a:ext>
            </a:extLst>
          </p:cNvPr>
          <p:cNvSpPr/>
          <p:nvPr/>
        </p:nvSpPr>
        <p:spPr>
          <a:xfrm>
            <a:off x="5105329" y="35246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09431-0167-0558-5DD6-A5BB8B7C7E84}"/>
              </a:ext>
            </a:extLst>
          </p:cNvPr>
          <p:cNvSpPr/>
          <p:nvPr/>
        </p:nvSpPr>
        <p:spPr>
          <a:xfrm>
            <a:off x="7099853" y="2844225"/>
            <a:ext cx="1493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x7</a:t>
            </a:r>
          </a:p>
        </p:txBody>
      </p:sp>
    </p:spTree>
    <p:extLst>
      <p:ext uri="{BB962C8B-B14F-4D97-AF65-F5344CB8AC3E}">
        <p14:creationId xmlns:p14="http://schemas.microsoft.com/office/powerpoint/2010/main" val="11771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1252B-F8BC-BD57-02B0-D81A23B01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C4A20C5-AC63-F4BC-B4A6-B52DAB4D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B83149-81F4-6DF9-F39F-692F9BD76BF6}"/>
              </a:ext>
            </a:extLst>
          </p:cNvPr>
          <p:cNvSpPr/>
          <p:nvPr/>
        </p:nvSpPr>
        <p:spPr>
          <a:xfrm>
            <a:off x="550749" y="28422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30% of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$800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84665C9-B958-0BC5-ED7D-1C2643849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633AE-63B3-C033-CAC9-FF987ED11CBE}"/>
              </a:ext>
            </a:extLst>
          </p:cNvPr>
          <p:cNvSpPr txBox="1"/>
          <p:nvPr/>
        </p:nvSpPr>
        <p:spPr>
          <a:xfrm>
            <a:off x="2546525" y="2105783"/>
            <a:ext cx="4533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10% of $800 = _____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52E2D-16EB-602F-1682-1592E045984E}"/>
              </a:ext>
            </a:extLst>
          </p:cNvPr>
          <p:cNvSpPr txBox="1"/>
          <p:nvPr/>
        </p:nvSpPr>
        <p:spPr>
          <a:xfrm>
            <a:off x="2546525" y="3709296"/>
            <a:ext cx="4599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30% of $800 = _____ 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A0CB828E-DBE1-6756-D8F4-C9C6A089CE6C}"/>
              </a:ext>
            </a:extLst>
          </p:cNvPr>
          <p:cNvSpPr/>
          <p:nvPr/>
        </p:nvSpPr>
        <p:spPr>
          <a:xfrm>
            <a:off x="7001849" y="2328596"/>
            <a:ext cx="944217" cy="18959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2B65FD-0EC3-D274-7277-22414652DA2B}"/>
              </a:ext>
            </a:extLst>
          </p:cNvPr>
          <p:cNvSpPr/>
          <p:nvPr/>
        </p:nvSpPr>
        <p:spPr>
          <a:xfrm>
            <a:off x="5273005" y="189842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$80</a:t>
            </a:r>
            <a:endParaRPr lang="en-US" sz="4400" b="1" cap="none" spc="0" dirty="0">
              <a:ln w="28575"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5AF011-F077-FCB2-9435-40DE24FB06D6}"/>
              </a:ext>
            </a:extLst>
          </p:cNvPr>
          <p:cNvSpPr/>
          <p:nvPr/>
        </p:nvSpPr>
        <p:spPr>
          <a:xfrm>
            <a:off x="5271254" y="3524630"/>
            <a:ext cx="18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$240</a:t>
            </a:r>
            <a:endParaRPr lang="en-US" sz="4400" b="1" cap="none" spc="0" dirty="0">
              <a:ln w="28575"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01E7CB-98E7-CD7C-56A2-D0059A88A380}"/>
              </a:ext>
            </a:extLst>
          </p:cNvPr>
          <p:cNvSpPr/>
          <p:nvPr/>
        </p:nvSpPr>
        <p:spPr>
          <a:xfrm>
            <a:off x="7581633" y="2844225"/>
            <a:ext cx="1493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9595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99% of 800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72927" y="1720678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792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72928" y="2682502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72928" y="3655841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72928" y="4629180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90% of 800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9% of 800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3% of 800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70% of 40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609845" y="1768545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609845" y="2741884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609846" y="3715223"/>
            <a:ext cx="7231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609844" y="4684696"/>
            <a:ext cx="88498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40% of 40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5% of 40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2% of 40 = </a:t>
            </a:r>
          </a:p>
        </p:txBody>
      </p:sp>
    </p:spTree>
    <p:extLst>
      <p:ext uri="{BB962C8B-B14F-4D97-AF65-F5344CB8AC3E}">
        <p14:creationId xmlns:p14="http://schemas.microsoft.com/office/powerpoint/2010/main" val="364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1027</TotalTime>
  <Words>506</Words>
  <Application>Microsoft Office PowerPoint</Application>
  <PresentationFormat>On-screen Show (4:3)</PresentationFormat>
  <Paragraphs>283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2026-02-10T21:49:56Z</dcterms:modified>
  <cp:category/>
</cp:coreProperties>
</file>