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9" r:id="rId3"/>
    <p:sldId id="270" r:id="rId4"/>
    <p:sldId id="335" r:id="rId5"/>
    <p:sldId id="330" r:id="rId6"/>
    <p:sldId id="334" r:id="rId7"/>
    <p:sldId id="33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8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76086" y="35132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3: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2907" y="269403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16829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B3095-6C6E-D6C6-7D53-0474916D5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A361B5E-4651-09C3-BE06-AE76283F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EE5B996-9105-2206-125C-22861806A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7B1DFA-5092-DF83-8C30-BC2D622BF259}"/>
              </a:ext>
            </a:extLst>
          </p:cNvPr>
          <p:cNvSpPr txBox="1"/>
          <p:nvPr/>
        </p:nvSpPr>
        <p:spPr>
          <a:xfrm>
            <a:off x="540770" y="355261"/>
            <a:ext cx="8991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Let’s count back in </a:t>
            </a:r>
          </a:p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ones from 10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A yellow line with black background&#10;&#10;AI-generated content may be incorrect.">
            <a:extLst>
              <a:ext uri="{FF2B5EF4-FFF2-40B4-BE49-F238E27FC236}">
                <a16:creationId xmlns:a16="http://schemas.microsoft.com/office/drawing/2014/main" id="{9F7246D7-85D7-8D40-8152-84E06BF6AF3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l="15478" r="12818" b="40055"/>
          <a:stretch>
            <a:fillRect/>
          </a:stretch>
        </p:blipFill>
        <p:spPr>
          <a:xfrm>
            <a:off x="560436" y="2774074"/>
            <a:ext cx="8091950" cy="13364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1CC6B6-447F-1030-317A-DA0396E11F5A}"/>
              </a:ext>
            </a:extLst>
          </p:cNvPr>
          <p:cNvSpPr/>
          <p:nvPr/>
        </p:nvSpPr>
        <p:spPr>
          <a:xfrm>
            <a:off x="212621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FFB567-539B-2FB4-7F24-DC4406C53B99}"/>
              </a:ext>
            </a:extLst>
          </p:cNvPr>
          <p:cNvSpPr/>
          <p:nvPr/>
        </p:nvSpPr>
        <p:spPr>
          <a:xfrm>
            <a:off x="947226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C4F68F-828D-A6A1-6481-360C2B388268}"/>
              </a:ext>
            </a:extLst>
          </p:cNvPr>
          <p:cNvSpPr/>
          <p:nvPr/>
        </p:nvSpPr>
        <p:spPr>
          <a:xfrm>
            <a:off x="1792293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6B0EB-3072-CF95-A32C-3A1DEDA9D926}"/>
              </a:ext>
            </a:extLst>
          </p:cNvPr>
          <p:cNvSpPr/>
          <p:nvPr/>
        </p:nvSpPr>
        <p:spPr>
          <a:xfrm>
            <a:off x="2598442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42071-A415-CCC8-D5B1-D321C18CA9A7}"/>
              </a:ext>
            </a:extLst>
          </p:cNvPr>
          <p:cNvSpPr/>
          <p:nvPr/>
        </p:nvSpPr>
        <p:spPr>
          <a:xfrm>
            <a:off x="3374892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EEEC33-96DF-0A63-A948-FB3519312901}"/>
              </a:ext>
            </a:extLst>
          </p:cNvPr>
          <p:cNvSpPr/>
          <p:nvPr/>
        </p:nvSpPr>
        <p:spPr>
          <a:xfrm>
            <a:off x="4214933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262541-96EB-E15C-D6B7-4F632ACEA2C9}"/>
              </a:ext>
            </a:extLst>
          </p:cNvPr>
          <p:cNvSpPr/>
          <p:nvPr/>
        </p:nvSpPr>
        <p:spPr>
          <a:xfrm>
            <a:off x="5023180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C79431-904A-66E5-6FC1-8C10A190834D}"/>
              </a:ext>
            </a:extLst>
          </p:cNvPr>
          <p:cNvSpPr/>
          <p:nvPr/>
        </p:nvSpPr>
        <p:spPr>
          <a:xfrm>
            <a:off x="5811044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B2C070-AB08-1B89-DBA0-386B55245B1D}"/>
              </a:ext>
            </a:extLst>
          </p:cNvPr>
          <p:cNvSpPr/>
          <p:nvPr/>
        </p:nvSpPr>
        <p:spPr>
          <a:xfrm>
            <a:off x="6564833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E7C03C-75E7-77AD-9CA1-3492D46A9B61}"/>
              </a:ext>
            </a:extLst>
          </p:cNvPr>
          <p:cNvSpPr/>
          <p:nvPr/>
        </p:nvSpPr>
        <p:spPr>
          <a:xfrm>
            <a:off x="8140433" y="4119287"/>
            <a:ext cx="7909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619652-6507-D944-2807-FD8E63B79BF3}"/>
              </a:ext>
            </a:extLst>
          </p:cNvPr>
          <p:cNvSpPr/>
          <p:nvPr/>
        </p:nvSpPr>
        <p:spPr>
          <a:xfrm>
            <a:off x="7351707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88D21FB9-22E5-FA12-0A40-13BB85D25340}"/>
              </a:ext>
            </a:extLst>
          </p:cNvPr>
          <p:cNvSpPr/>
          <p:nvPr/>
        </p:nvSpPr>
        <p:spPr>
          <a:xfrm flipH="1">
            <a:off x="516890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Arrow: Circular 24">
            <a:extLst>
              <a:ext uri="{FF2B5EF4-FFF2-40B4-BE49-F238E27FC236}">
                <a16:creationId xmlns:a16="http://schemas.microsoft.com/office/drawing/2014/main" id="{7974B6EE-B70A-05DE-9797-D57A66CEC4B2}"/>
              </a:ext>
            </a:extLst>
          </p:cNvPr>
          <p:cNvSpPr/>
          <p:nvPr/>
        </p:nvSpPr>
        <p:spPr>
          <a:xfrm flipH="1">
            <a:off x="1314559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Arrow: Circular 25">
            <a:extLst>
              <a:ext uri="{FF2B5EF4-FFF2-40B4-BE49-F238E27FC236}">
                <a16:creationId xmlns:a16="http://schemas.microsoft.com/office/drawing/2014/main" id="{ED40FE4C-8D62-261A-F164-C04D8241BA6A}"/>
              </a:ext>
            </a:extLst>
          </p:cNvPr>
          <p:cNvSpPr/>
          <p:nvPr/>
        </p:nvSpPr>
        <p:spPr>
          <a:xfrm flipH="1">
            <a:off x="3688956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Arrow: Circular 26">
            <a:extLst>
              <a:ext uri="{FF2B5EF4-FFF2-40B4-BE49-F238E27FC236}">
                <a16:creationId xmlns:a16="http://schemas.microsoft.com/office/drawing/2014/main" id="{F59AFCD7-4785-D263-6569-D6387A074131}"/>
              </a:ext>
            </a:extLst>
          </p:cNvPr>
          <p:cNvSpPr/>
          <p:nvPr/>
        </p:nvSpPr>
        <p:spPr>
          <a:xfrm flipH="1">
            <a:off x="2890233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7B16BA19-80A5-BBFA-0960-AFEBE54867B9}"/>
              </a:ext>
            </a:extLst>
          </p:cNvPr>
          <p:cNvSpPr/>
          <p:nvPr/>
        </p:nvSpPr>
        <p:spPr>
          <a:xfrm flipH="1">
            <a:off x="2102396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E1162821-EBD6-2BED-79D1-41B14FD37DF0}"/>
              </a:ext>
            </a:extLst>
          </p:cNvPr>
          <p:cNvSpPr/>
          <p:nvPr/>
        </p:nvSpPr>
        <p:spPr>
          <a:xfrm flipH="1">
            <a:off x="5273408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39D5439C-93F9-CFAD-629A-11A2484539B5}"/>
              </a:ext>
            </a:extLst>
          </p:cNvPr>
          <p:cNvSpPr/>
          <p:nvPr/>
        </p:nvSpPr>
        <p:spPr>
          <a:xfrm flipH="1">
            <a:off x="7646755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Arrow: Circular 30">
            <a:extLst>
              <a:ext uri="{FF2B5EF4-FFF2-40B4-BE49-F238E27FC236}">
                <a16:creationId xmlns:a16="http://schemas.microsoft.com/office/drawing/2014/main" id="{56BB7514-DAC1-28B5-BB7B-3BCB722F538B}"/>
              </a:ext>
            </a:extLst>
          </p:cNvPr>
          <p:cNvSpPr/>
          <p:nvPr/>
        </p:nvSpPr>
        <p:spPr>
          <a:xfrm flipH="1">
            <a:off x="4465907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Arrow: Circular 31">
            <a:extLst>
              <a:ext uri="{FF2B5EF4-FFF2-40B4-BE49-F238E27FC236}">
                <a16:creationId xmlns:a16="http://schemas.microsoft.com/office/drawing/2014/main" id="{EEE3E277-F56B-21E9-B7E8-CC6D37C9C7DD}"/>
              </a:ext>
            </a:extLst>
          </p:cNvPr>
          <p:cNvSpPr/>
          <p:nvPr/>
        </p:nvSpPr>
        <p:spPr>
          <a:xfrm flipH="1">
            <a:off x="6061245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Arrow: Circular 32">
            <a:extLst>
              <a:ext uri="{FF2B5EF4-FFF2-40B4-BE49-F238E27FC236}">
                <a16:creationId xmlns:a16="http://schemas.microsoft.com/office/drawing/2014/main" id="{BC6BA16C-0FBB-C70E-1FA3-9C8DD118D203}"/>
              </a:ext>
            </a:extLst>
          </p:cNvPr>
          <p:cNvSpPr/>
          <p:nvPr/>
        </p:nvSpPr>
        <p:spPr>
          <a:xfrm flipH="1">
            <a:off x="6858914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B9DE-79DD-2742-020D-AE4AF1C3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0E96242-EDA9-8069-4BB5-DBA2ECE0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A number on a line&#10;&#10;AI-generated content may be incorrect.">
            <a:extLst>
              <a:ext uri="{FF2B5EF4-FFF2-40B4-BE49-F238E27FC236}">
                <a16:creationId xmlns:a16="http://schemas.microsoft.com/office/drawing/2014/main" id="{34A9D5DB-58A6-E174-C760-07AF9832839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553074" y="1811592"/>
            <a:ext cx="10082989" cy="2455608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B512C20-7BBA-04D2-A7A8-9B8417424F25}"/>
              </a:ext>
            </a:extLst>
          </p:cNvPr>
          <p:cNvSpPr/>
          <p:nvPr/>
        </p:nvSpPr>
        <p:spPr>
          <a:xfrm flipH="1">
            <a:off x="3782956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327D22-FE99-BA48-CF19-6B54492412DF}"/>
              </a:ext>
            </a:extLst>
          </p:cNvPr>
          <p:cNvSpPr/>
          <p:nvPr/>
        </p:nvSpPr>
        <p:spPr>
          <a:xfrm>
            <a:off x="1649353" y="49088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6D785-2AFA-EE4A-C11E-20F08295176F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AF1FA-8CAA-DF5D-2FDE-90AC6072F159}"/>
              </a:ext>
            </a:extLst>
          </p:cNvPr>
          <p:cNvSpPr/>
          <p:nvPr/>
        </p:nvSpPr>
        <p:spPr>
          <a:xfrm>
            <a:off x="2738279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2918A-BCA2-E036-7E81-9A3CD0EDC943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DE158-D2EB-87BC-6809-394C437DA4B9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B6A669F-4381-2164-725F-52AFAC155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977C5E3-7833-A69E-FAB1-7532F582A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03017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B9DE-79DD-2742-020D-AE4AF1C3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0E96242-EDA9-8069-4BB5-DBA2ECE0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A number on a line&#10;&#10;AI-generated content may be incorrect.">
            <a:extLst>
              <a:ext uri="{FF2B5EF4-FFF2-40B4-BE49-F238E27FC236}">
                <a16:creationId xmlns:a16="http://schemas.microsoft.com/office/drawing/2014/main" id="{34A9D5DB-58A6-E174-C760-07AF9832839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553074" y="1811592"/>
            <a:ext cx="10082989" cy="2455608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B512C20-7BBA-04D2-A7A8-9B8417424F25}"/>
              </a:ext>
            </a:extLst>
          </p:cNvPr>
          <p:cNvSpPr/>
          <p:nvPr/>
        </p:nvSpPr>
        <p:spPr>
          <a:xfrm flipH="1">
            <a:off x="5198096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327D22-FE99-BA48-CF19-6B54492412DF}"/>
              </a:ext>
            </a:extLst>
          </p:cNvPr>
          <p:cNvSpPr/>
          <p:nvPr/>
        </p:nvSpPr>
        <p:spPr>
          <a:xfrm>
            <a:off x="1649353" y="49088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6D785-2AFA-EE4A-C11E-20F08295176F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AF1FA-8CAA-DF5D-2FDE-90AC6072F159}"/>
              </a:ext>
            </a:extLst>
          </p:cNvPr>
          <p:cNvSpPr/>
          <p:nvPr/>
        </p:nvSpPr>
        <p:spPr>
          <a:xfrm>
            <a:off x="2738279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2918A-BCA2-E036-7E81-9A3CD0EDC943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DE158-D2EB-87BC-6809-394C437DA4B9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B6A669F-4381-2164-725F-52AFAC155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977C5E3-7833-A69E-FAB1-7532F582A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03017"/>
            <a:ext cx="1233968" cy="1233968"/>
          </a:xfrm>
          <a:prstGeom prst="rect">
            <a:avLst/>
          </a:prstGeom>
        </p:spPr>
      </p:pic>
      <p:sp>
        <p:nvSpPr>
          <p:cNvPr id="4" name="Arrow: Circular 3">
            <a:extLst>
              <a:ext uri="{FF2B5EF4-FFF2-40B4-BE49-F238E27FC236}">
                <a16:creationId xmlns:a16="http://schemas.microsoft.com/office/drawing/2014/main" id="{28D43F6B-0A1D-A353-F259-AD924E4B6AC3}"/>
              </a:ext>
            </a:extLst>
          </p:cNvPr>
          <p:cNvSpPr/>
          <p:nvPr/>
        </p:nvSpPr>
        <p:spPr>
          <a:xfrm flipH="1">
            <a:off x="4485609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4E77A-A4CC-B77F-B741-1663C96C1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C4EBD4-70F2-A180-147B-D3B97560F659}"/>
              </a:ext>
            </a:extLst>
          </p:cNvPr>
          <p:cNvSpPr/>
          <p:nvPr/>
        </p:nvSpPr>
        <p:spPr>
          <a:xfrm>
            <a:off x="3212105" y="-1375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EC2CB-C589-9667-7735-A9C283C5CC16}"/>
              </a:ext>
            </a:extLst>
          </p:cNvPr>
          <p:cNvSpPr/>
          <p:nvPr/>
        </p:nvSpPr>
        <p:spPr>
          <a:xfrm>
            <a:off x="2569476" y="4081536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8 – 1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9C7CC-F16F-A130-5C17-F49246D0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B534D4-8FEB-CF69-3598-99DA48551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1" name="Left Brace 20">
            <a:extLst>
              <a:ext uri="{FF2B5EF4-FFF2-40B4-BE49-F238E27FC236}">
                <a16:creationId xmlns:a16="http://schemas.microsoft.com/office/drawing/2014/main" id="{540C0C01-770C-A475-CC17-BB154FCD8407}"/>
              </a:ext>
            </a:extLst>
          </p:cNvPr>
          <p:cNvSpPr/>
          <p:nvPr/>
        </p:nvSpPr>
        <p:spPr>
          <a:xfrm rot="5400000">
            <a:off x="4831400" y="-2300035"/>
            <a:ext cx="468723" cy="6428740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88E98E-B570-55E6-6DFA-ABE9C0A0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08E180D-A441-DE56-C2ED-46AF1E583263}"/>
              </a:ext>
            </a:extLst>
          </p:cNvPr>
          <p:cNvGrpSpPr/>
          <p:nvPr/>
        </p:nvGrpSpPr>
        <p:grpSpPr>
          <a:xfrm>
            <a:off x="1851392" y="1236545"/>
            <a:ext cx="3254828" cy="761747"/>
            <a:chOff x="2946469" y="1256377"/>
            <a:chExt cx="3254828" cy="76174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11A673D-D7EC-0DDD-C0E0-3D2BB0E529FC}"/>
                </a:ext>
              </a:extLst>
            </p:cNvPr>
            <p:cNvSpPr/>
            <p:nvPr/>
          </p:nvSpPr>
          <p:spPr>
            <a:xfrm>
              <a:off x="5395754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E4406D-124D-091C-9E5D-C7AAEFF05898}"/>
                </a:ext>
              </a:extLst>
            </p:cNvPr>
            <p:cNvSpPr/>
            <p:nvPr/>
          </p:nvSpPr>
          <p:spPr>
            <a:xfrm>
              <a:off x="2946469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088A4F7-11EA-7A52-A205-3CD914B1A5CF}"/>
                </a:ext>
              </a:extLst>
            </p:cNvPr>
            <p:cNvSpPr/>
            <p:nvPr/>
          </p:nvSpPr>
          <p:spPr>
            <a:xfrm>
              <a:off x="3762897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68DDFD-D107-F276-8408-71C6448EAB18}"/>
                </a:ext>
              </a:extLst>
            </p:cNvPr>
            <p:cNvSpPr/>
            <p:nvPr/>
          </p:nvSpPr>
          <p:spPr>
            <a:xfrm>
              <a:off x="4579325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5CE79B-7FA0-874D-B3FA-8D3F3CE29379}"/>
              </a:ext>
            </a:extLst>
          </p:cNvPr>
          <p:cNvGrpSpPr/>
          <p:nvPr/>
        </p:nvGrpSpPr>
        <p:grpSpPr>
          <a:xfrm>
            <a:off x="1851391" y="2125806"/>
            <a:ext cx="6428739" cy="3026509"/>
            <a:chOff x="1851391" y="2125806"/>
            <a:chExt cx="6428739" cy="30265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1583D4-89A2-AAE2-A4F0-9ED13C57FA04}"/>
                </a:ext>
              </a:extLst>
            </p:cNvPr>
            <p:cNvGrpSpPr/>
            <p:nvPr/>
          </p:nvGrpSpPr>
          <p:grpSpPr>
            <a:xfrm>
              <a:off x="1851391" y="2125806"/>
              <a:ext cx="5704114" cy="1230470"/>
              <a:chOff x="2962797" y="2125806"/>
              <a:chExt cx="2432957" cy="123047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B97223-7A24-4214-606C-9ED6BAE6880F}"/>
                  </a:ext>
                </a:extLst>
              </p:cNvPr>
              <p:cNvSpPr/>
              <p:nvPr/>
            </p:nvSpPr>
            <p:spPr>
              <a:xfrm>
                <a:off x="3677935" y="2594529"/>
                <a:ext cx="997237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</a:p>
            </p:txBody>
          </p:sp>
          <p:sp>
            <p:nvSpPr>
              <p:cNvPr id="5" name="Left Brace 4">
                <a:extLst>
                  <a:ext uri="{FF2B5EF4-FFF2-40B4-BE49-F238E27FC236}">
                    <a16:creationId xmlns:a16="http://schemas.microsoft.com/office/drawing/2014/main" id="{A0D80FEA-0013-0B01-2A2D-4A229AC94905}"/>
                  </a:ext>
                </a:extLst>
              </p:cNvPr>
              <p:cNvSpPr/>
              <p:nvPr/>
            </p:nvSpPr>
            <p:spPr>
              <a:xfrm rot="16200000">
                <a:off x="3944914" y="1143689"/>
                <a:ext cx="468723" cy="2432957"/>
              </a:xfrm>
              <a:prstGeom prst="leftBrace">
                <a:avLst>
                  <a:gd name="adj1" fmla="val 24048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3E3E27-2E52-04F6-9E7E-9C99F3EA23E1}"/>
                </a:ext>
              </a:extLst>
            </p:cNvPr>
            <p:cNvSpPr/>
            <p:nvPr/>
          </p:nvSpPr>
          <p:spPr>
            <a:xfrm>
              <a:off x="4653750" y="4067403"/>
              <a:ext cx="3626380" cy="108491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600" b="1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7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731F70E-A1C4-C2BB-A7B8-0E04C0DEBD0F}"/>
              </a:ext>
            </a:extLst>
          </p:cNvPr>
          <p:cNvSpPr/>
          <p:nvPr/>
        </p:nvSpPr>
        <p:spPr>
          <a:xfrm>
            <a:off x="7566391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A6B813-18D1-C292-33D2-86EFF79108B7}"/>
              </a:ext>
            </a:extLst>
          </p:cNvPr>
          <p:cNvSpPr/>
          <p:nvPr/>
        </p:nvSpPr>
        <p:spPr>
          <a:xfrm>
            <a:off x="5117106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1D2F94-4EA1-46A5-4BF7-3D029EFABB0D}"/>
              </a:ext>
            </a:extLst>
          </p:cNvPr>
          <p:cNvSpPr/>
          <p:nvPr/>
        </p:nvSpPr>
        <p:spPr>
          <a:xfrm>
            <a:off x="5933534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E4025A-D445-5627-E73C-2A8E0D3C6AAC}"/>
              </a:ext>
            </a:extLst>
          </p:cNvPr>
          <p:cNvSpPr/>
          <p:nvPr/>
        </p:nvSpPr>
        <p:spPr>
          <a:xfrm>
            <a:off x="6749962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4E77A-A4CC-B77F-B741-1663C96C1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C4EBD4-70F2-A180-147B-D3B97560F659}"/>
              </a:ext>
            </a:extLst>
          </p:cNvPr>
          <p:cNvSpPr/>
          <p:nvPr/>
        </p:nvSpPr>
        <p:spPr>
          <a:xfrm>
            <a:off x="3212105" y="-1375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EC2CB-C589-9667-7735-A9C283C5CC16}"/>
              </a:ext>
            </a:extLst>
          </p:cNvPr>
          <p:cNvSpPr/>
          <p:nvPr/>
        </p:nvSpPr>
        <p:spPr>
          <a:xfrm>
            <a:off x="2569476" y="4081536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8 – 2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9C7CC-F16F-A130-5C17-F49246D0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B534D4-8FEB-CF69-3598-99DA48551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1" name="Left Brace 20">
            <a:extLst>
              <a:ext uri="{FF2B5EF4-FFF2-40B4-BE49-F238E27FC236}">
                <a16:creationId xmlns:a16="http://schemas.microsoft.com/office/drawing/2014/main" id="{540C0C01-770C-A475-CC17-BB154FCD8407}"/>
              </a:ext>
            </a:extLst>
          </p:cNvPr>
          <p:cNvSpPr/>
          <p:nvPr/>
        </p:nvSpPr>
        <p:spPr>
          <a:xfrm rot="5400000">
            <a:off x="4831400" y="-2300035"/>
            <a:ext cx="468723" cy="6428740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88E98E-B570-55E6-6DFA-ABE9C0A0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08E180D-A441-DE56-C2ED-46AF1E583263}"/>
              </a:ext>
            </a:extLst>
          </p:cNvPr>
          <p:cNvGrpSpPr/>
          <p:nvPr/>
        </p:nvGrpSpPr>
        <p:grpSpPr>
          <a:xfrm>
            <a:off x="1851392" y="1236545"/>
            <a:ext cx="3254828" cy="761747"/>
            <a:chOff x="2946469" y="1256377"/>
            <a:chExt cx="3254828" cy="76174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11A673D-D7EC-0DDD-C0E0-3D2BB0E529FC}"/>
                </a:ext>
              </a:extLst>
            </p:cNvPr>
            <p:cNvSpPr/>
            <p:nvPr/>
          </p:nvSpPr>
          <p:spPr>
            <a:xfrm>
              <a:off x="5395754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E4406D-124D-091C-9E5D-C7AAEFF05898}"/>
                </a:ext>
              </a:extLst>
            </p:cNvPr>
            <p:cNvSpPr/>
            <p:nvPr/>
          </p:nvSpPr>
          <p:spPr>
            <a:xfrm>
              <a:off x="2946469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088A4F7-11EA-7A52-A205-3CD914B1A5CF}"/>
                </a:ext>
              </a:extLst>
            </p:cNvPr>
            <p:cNvSpPr/>
            <p:nvPr/>
          </p:nvSpPr>
          <p:spPr>
            <a:xfrm>
              <a:off x="3762897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68DDFD-D107-F276-8408-71C6448EAB18}"/>
                </a:ext>
              </a:extLst>
            </p:cNvPr>
            <p:cNvSpPr/>
            <p:nvPr/>
          </p:nvSpPr>
          <p:spPr>
            <a:xfrm>
              <a:off x="4579325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C97201-D3F1-5676-2BE5-5AF934AB49E8}"/>
              </a:ext>
            </a:extLst>
          </p:cNvPr>
          <p:cNvGrpSpPr/>
          <p:nvPr/>
        </p:nvGrpSpPr>
        <p:grpSpPr>
          <a:xfrm>
            <a:off x="1851391" y="2125806"/>
            <a:ext cx="6428739" cy="3026509"/>
            <a:chOff x="1851391" y="2125806"/>
            <a:chExt cx="6428739" cy="30265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1583D4-89A2-AAE2-A4F0-9ED13C57FA04}"/>
                </a:ext>
              </a:extLst>
            </p:cNvPr>
            <p:cNvGrpSpPr/>
            <p:nvPr/>
          </p:nvGrpSpPr>
          <p:grpSpPr>
            <a:xfrm>
              <a:off x="1851391" y="2125806"/>
              <a:ext cx="4898571" cy="1230470"/>
              <a:chOff x="2962797" y="2125806"/>
              <a:chExt cx="2432957" cy="123047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B97223-7A24-4214-606C-9ED6BAE6880F}"/>
                  </a:ext>
                </a:extLst>
              </p:cNvPr>
              <p:cNvSpPr/>
              <p:nvPr/>
            </p:nvSpPr>
            <p:spPr>
              <a:xfrm>
                <a:off x="3677935" y="2594529"/>
                <a:ext cx="997237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5" name="Left Brace 4">
                <a:extLst>
                  <a:ext uri="{FF2B5EF4-FFF2-40B4-BE49-F238E27FC236}">
                    <a16:creationId xmlns:a16="http://schemas.microsoft.com/office/drawing/2014/main" id="{A0D80FEA-0013-0B01-2A2D-4A229AC94905}"/>
                  </a:ext>
                </a:extLst>
              </p:cNvPr>
              <p:cNvSpPr/>
              <p:nvPr/>
            </p:nvSpPr>
            <p:spPr>
              <a:xfrm rot="16200000">
                <a:off x="3944914" y="1143689"/>
                <a:ext cx="468723" cy="2432957"/>
              </a:xfrm>
              <a:prstGeom prst="leftBrace">
                <a:avLst>
                  <a:gd name="adj1" fmla="val 24048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3E3E27-2E52-04F6-9E7E-9C99F3EA23E1}"/>
                </a:ext>
              </a:extLst>
            </p:cNvPr>
            <p:cNvSpPr/>
            <p:nvPr/>
          </p:nvSpPr>
          <p:spPr>
            <a:xfrm>
              <a:off x="4653750" y="4067403"/>
              <a:ext cx="3626380" cy="108491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600" b="1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6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A6B813-18D1-C292-33D2-86EFF79108B7}"/>
              </a:ext>
            </a:extLst>
          </p:cNvPr>
          <p:cNvSpPr/>
          <p:nvPr/>
        </p:nvSpPr>
        <p:spPr>
          <a:xfrm>
            <a:off x="5117106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1D2F94-4EA1-46A5-4BF7-3D029EFABB0D}"/>
              </a:ext>
            </a:extLst>
          </p:cNvPr>
          <p:cNvSpPr/>
          <p:nvPr/>
        </p:nvSpPr>
        <p:spPr>
          <a:xfrm>
            <a:off x="5933534" y="1255392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AC43E6-337C-EFDB-3C7A-836B494CFFB7}"/>
              </a:ext>
            </a:extLst>
          </p:cNvPr>
          <p:cNvGrpSpPr/>
          <p:nvPr/>
        </p:nvGrpSpPr>
        <p:grpSpPr>
          <a:xfrm>
            <a:off x="6749962" y="1255392"/>
            <a:ext cx="1621972" cy="761747"/>
            <a:chOff x="6749962" y="1255392"/>
            <a:chExt cx="1621972" cy="7617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731F70E-A1C4-C2BB-A7B8-0E04C0DEBD0F}"/>
                </a:ext>
              </a:extLst>
            </p:cNvPr>
            <p:cNvSpPr/>
            <p:nvPr/>
          </p:nvSpPr>
          <p:spPr>
            <a:xfrm>
              <a:off x="7566391" y="125539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1E4025A-D445-5627-E73C-2A8E0D3C6AAC}"/>
                </a:ext>
              </a:extLst>
            </p:cNvPr>
            <p:cNvSpPr/>
            <p:nvPr/>
          </p:nvSpPr>
          <p:spPr>
            <a:xfrm>
              <a:off x="6749962" y="125539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633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6 - 1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682262" y="150728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9 - 1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484225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10 - 2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7 - 2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682262" y="243113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682261" y="3401055"/>
            <a:ext cx="60960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682262" y="443962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5085047" y="5439495"/>
            <a:ext cx="71705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636</TotalTime>
  <Words>119</Words>
  <Application>Microsoft Office PowerPoint</Application>
  <PresentationFormat>On-screen Show (4:3)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33</cp:revision>
  <dcterms:created xsi:type="dcterms:W3CDTF">2013-01-27T09:14:16Z</dcterms:created>
  <dcterms:modified xsi:type="dcterms:W3CDTF">2026-01-07T13:26:55Z</dcterms:modified>
  <cp:category/>
</cp:coreProperties>
</file>