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73" r:id="rId3"/>
    <p:sldId id="257" r:id="rId4"/>
    <p:sldId id="266" r:id="rId5"/>
    <p:sldId id="268" r:id="rId6"/>
    <p:sldId id="298" r:id="rId7"/>
    <p:sldId id="302" r:id="rId8"/>
    <p:sldId id="288" r:id="rId9"/>
    <p:sldId id="27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272963" y="3513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3: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12" y="2240959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592286" y="624878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chant the x2 tables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">
            <a:extLst>
              <a:ext uri="{FF2B5EF4-FFF2-40B4-BE49-F238E27FC236}">
                <a16:creationId xmlns:a16="http://schemas.microsoft.com/office/drawing/2014/main" id="{686A9CC8-AC1F-2667-3D25-426B248F0625}"/>
              </a:ext>
            </a:extLst>
          </p:cNvPr>
          <p:cNvGraphicFramePr>
            <a:graphicFrameLocks noGrp="1"/>
          </p:cNvGraphicFramePr>
          <p:nvPr/>
        </p:nvGraphicFramePr>
        <p:xfrm>
          <a:off x="1325592" y="2672367"/>
          <a:ext cx="6492816" cy="56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68">
                  <a:extLst>
                    <a:ext uri="{9D8B030D-6E8A-4147-A177-3AD203B41FA5}">
                      <a16:colId xmlns:a16="http://schemas.microsoft.com/office/drawing/2014/main" val="1868378953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770192993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442461458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3667107722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3449758644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308372318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613617885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1977239462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98961462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4113236163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1104078033"/>
                    </a:ext>
                  </a:extLst>
                </a:gridCol>
                <a:gridCol w="541068">
                  <a:extLst>
                    <a:ext uri="{9D8B030D-6E8A-4147-A177-3AD203B41FA5}">
                      <a16:colId xmlns:a16="http://schemas.microsoft.com/office/drawing/2014/main" val="2876597984"/>
                    </a:ext>
                  </a:extLst>
                </a:gridCol>
              </a:tblGrid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690318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23879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525D3204-4767-A0AA-1BE0-116056313617}"/>
              </a:ext>
            </a:extLst>
          </p:cNvPr>
          <p:cNvSpPr txBox="1"/>
          <p:nvPr/>
        </p:nvSpPr>
        <p:spPr>
          <a:xfrm>
            <a:off x="96485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517F92-B2F0-C9E2-4BAB-0EB3FE78D777}"/>
                  </a:ext>
                </a:extLst>
              </p:cNvPr>
              <p:cNvSpPr txBox="1"/>
              <p:nvPr/>
            </p:nvSpPr>
            <p:spPr>
              <a:xfrm>
                <a:off x="964855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0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517F92-B2F0-C9E2-4BAB-0EB3FE78D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855" y="3241972"/>
                <a:ext cx="721471" cy="400110"/>
              </a:xfrm>
              <a:prstGeom prst="rect">
                <a:avLst/>
              </a:prstGeom>
              <a:blipFill>
                <a:blip r:embed="rId4"/>
                <a:stretch>
                  <a:fillRect l="-5882" t="-9231" r="-588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DD12A0AA-0279-9021-1240-3F6076AD0CA8}"/>
              </a:ext>
            </a:extLst>
          </p:cNvPr>
          <p:cNvSpPr txBox="1"/>
          <p:nvPr/>
        </p:nvSpPr>
        <p:spPr>
          <a:xfrm>
            <a:off x="150832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2F36A5-30EA-8916-1EEE-A7295087DC78}"/>
                  </a:ext>
                </a:extLst>
              </p:cNvPr>
              <p:cNvSpPr txBox="1"/>
              <p:nvPr/>
            </p:nvSpPr>
            <p:spPr>
              <a:xfrm>
                <a:off x="1502569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2F36A5-30EA-8916-1EEE-A7295087D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569" y="3510618"/>
                <a:ext cx="721471" cy="400110"/>
              </a:xfrm>
              <a:prstGeom prst="rect">
                <a:avLst/>
              </a:prstGeom>
              <a:blipFill>
                <a:blip r:embed="rId5"/>
                <a:stretch>
                  <a:fillRect l="-3361" t="-9091" r="-2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AF9B440-2105-4B11-A052-24A1C7EC2C2E}"/>
              </a:ext>
            </a:extLst>
          </p:cNvPr>
          <p:cNvSpPr txBox="1"/>
          <p:nvPr/>
        </p:nvSpPr>
        <p:spPr>
          <a:xfrm>
            <a:off x="205178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00A4572-8160-4C3B-A0CB-1D156AE03888}"/>
                  </a:ext>
                </a:extLst>
              </p:cNvPr>
              <p:cNvSpPr txBox="1"/>
              <p:nvPr/>
            </p:nvSpPr>
            <p:spPr>
              <a:xfrm>
                <a:off x="2046034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00A4572-8160-4C3B-A0CB-1D156AE03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034" y="3241972"/>
                <a:ext cx="721471" cy="400110"/>
              </a:xfrm>
              <a:prstGeom prst="rect">
                <a:avLst/>
              </a:prstGeom>
              <a:blipFill>
                <a:blip r:embed="rId6"/>
                <a:stretch>
                  <a:fillRect l="-6780" t="-9231" r="-593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4FC9ACC1-E9D5-F4F7-8292-F8A1B7AA1475}"/>
              </a:ext>
            </a:extLst>
          </p:cNvPr>
          <p:cNvSpPr txBox="1"/>
          <p:nvPr/>
        </p:nvSpPr>
        <p:spPr>
          <a:xfrm>
            <a:off x="259525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D7E1A-70A9-6D55-4EEB-912FBBAEEC23}"/>
                  </a:ext>
                </a:extLst>
              </p:cNvPr>
              <p:cNvSpPr txBox="1"/>
              <p:nvPr/>
            </p:nvSpPr>
            <p:spPr>
              <a:xfrm>
                <a:off x="2583748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D7E1A-70A9-6D55-4EEB-912FBBAEE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748" y="3510618"/>
                <a:ext cx="721471" cy="400110"/>
              </a:xfrm>
              <a:prstGeom prst="rect">
                <a:avLst/>
              </a:prstGeom>
              <a:blipFill>
                <a:blip r:embed="rId7"/>
                <a:stretch>
                  <a:fillRect l="-6780" t="-9091" r="-5932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64103530-19F2-3CA1-ADDA-42CDCF0051E4}"/>
              </a:ext>
            </a:extLst>
          </p:cNvPr>
          <p:cNvSpPr txBox="1"/>
          <p:nvPr/>
        </p:nvSpPr>
        <p:spPr>
          <a:xfrm>
            <a:off x="313871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A99B7C5-F4D5-7E7A-3832-77918ECF693E}"/>
                  </a:ext>
                </a:extLst>
              </p:cNvPr>
              <p:cNvSpPr txBox="1"/>
              <p:nvPr/>
            </p:nvSpPr>
            <p:spPr>
              <a:xfrm>
                <a:off x="3127213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A99B7C5-F4D5-7E7A-3832-77918ECF6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213" y="3241972"/>
                <a:ext cx="721471" cy="400110"/>
              </a:xfrm>
              <a:prstGeom prst="rect">
                <a:avLst/>
              </a:prstGeom>
              <a:blipFill>
                <a:blip r:embed="rId8"/>
                <a:stretch>
                  <a:fillRect l="-5932" t="-9231" r="-6780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10F2657-2C33-6124-AD77-7919A24AF7E8}"/>
              </a:ext>
            </a:extLst>
          </p:cNvPr>
          <p:cNvSpPr txBox="1"/>
          <p:nvPr/>
        </p:nvSpPr>
        <p:spPr>
          <a:xfrm>
            <a:off x="368218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C6BCC1F-8043-5A69-9406-D16F02A53C16}"/>
                  </a:ext>
                </a:extLst>
              </p:cNvPr>
              <p:cNvSpPr txBox="1"/>
              <p:nvPr/>
            </p:nvSpPr>
            <p:spPr>
              <a:xfrm>
                <a:off x="3670678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5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C6BCC1F-8043-5A69-9406-D16F02A53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678" y="3510618"/>
                <a:ext cx="721471" cy="400110"/>
              </a:xfrm>
              <a:prstGeom prst="rect">
                <a:avLst/>
              </a:prstGeom>
              <a:blipFill>
                <a:blip r:embed="rId9"/>
                <a:stretch>
                  <a:fillRect l="-5932" t="-9091" r="-6780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97BBF20-F6B0-4934-D897-3478CFF47E48}"/>
              </a:ext>
            </a:extLst>
          </p:cNvPr>
          <p:cNvSpPr txBox="1"/>
          <p:nvPr/>
        </p:nvSpPr>
        <p:spPr>
          <a:xfrm>
            <a:off x="422564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3B99C76-9F39-3605-9AA5-A2576D3CB459}"/>
                  </a:ext>
                </a:extLst>
              </p:cNvPr>
              <p:cNvSpPr txBox="1"/>
              <p:nvPr/>
            </p:nvSpPr>
            <p:spPr>
              <a:xfrm>
                <a:off x="4214143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6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3B99C76-9F39-3605-9AA5-A2576D3CB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143" y="3241972"/>
                <a:ext cx="721471" cy="400110"/>
              </a:xfrm>
              <a:prstGeom prst="rect">
                <a:avLst/>
              </a:prstGeom>
              <a:blipFill>
                <a:blip r:embed="rId10"/>
                <a:stretch>
                  <a:fillRect l="-5882" t="-9231" r="-588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F73E0B4E-65E5-288A-1520-F151CA4A7CC9}"/>
              </a:ext>
            </a:extLst>
          </p:cNvPr>
          <p:cNvSpPr txBox="1"/>
          <p:nvPr/>
        </p:nvSpPr>
        <p:spPr>
          <a:xfrm>
            <a:off x="476911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E37612-CDF6-5BD5-8A26-9D6B4C2CD4E2}"/>
                  </a:ext>
                </a:extLst>
              </p:cNvPr>
              <p:cNvSpPr txBox="1"/>
              <p:nvPr/>
            </p:nvSpPr>
            <p:spPr>
              <a:xfrm>
                <a:off x="4751857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7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E37612-CDF6-5BD5-8A26-9D6B4C2CD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857" y="3510618"/>
                <a:ext cx="721471" cy="400110"/>
              </a:xfrm>
              <a:prstGeom prst="rect">
                <a:avLst/>
              </a:prstGeom>
              <a:blipFill>
                <a:blip r:embed="rId11"/>
                <a:stretch>
                  <a:fillRect l="-6780" t="-9091" r="-5932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CA3B858D-BF1C-7626-740B-DF884AFE0789}"/>
              </a:ext>
            </a:extLst>
          </p:cNvPr>
          <p:cNvSpPr txBox="1"/>
          <p:nvPr/>
        </p:nvSpPr>
        <p:spPr>
          <a:xfrm>
            <a:off x="531257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F6459C2-FF56-00D8-2D37-7B6BEC46AD8E}"/>
                  </a:ext>
                </a:extLst>
              </p:cNvPr>
              <p:cNvSpPr txBox="1"/>
              <p:nvPr/>
            </p:nvSpPr>
            <p:spPr>
              <a:xfrm>
                <a:off x="5295322" y="3241972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8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F6459C2-FF56-00D8-2D37-7B6BEC46A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322" y="3241972"/>
                <a:ext cx="721471" cy="400110"/>
              </a:xfrm>
              <a:prstGeom prst="rect">
                <a:avLst/>
              </a:prstGeom>
              <a:blipFill>
                <a:blip r:embed="rId12"/>
                <a:stretch>
                  <a:fillRect l="-6780" t="-9231" r="-5932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CE55743E-7EA0-43D4-C24E-01D577B85981}"/>
              </a:ext>
            </a:extLst>
          </p:cNvPr>
          <p:cNvSpPr txBox="1"/>
          <p:nvPr/>
        </p:nvSpPr>
        <p:spPr>
          <a:xfrm>
            <a:off x="585604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E4FB612-3962-646F-0063-E2305E0DD41C}"/>
                  </a:ext>
                </a:extLst>
              </p:cNvPr>
              <p:cNvSpPr txBox="1"/>
              <p:nvPr/>
            </p:nvSpPr>
            <p:spPr>
              <a:xfrm>
                <a:off x="5833036" y="3510618"/>
                <a:ext cx="721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9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E4FB612-3962-646F-0063-E2305E0DD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036" y="3510618"/>
                <a:ext cx="721471" cy="400110"/>
              </a:xfrm>
              <a:prstGeom prst="rect">
                <a:avLst/>
              </a:prstGeom>
              <a:blipFill>
                <a:blip r:embed="rId13"/>
                <a:stretch>
                  <a:fillRect l="-6780" t="-9091" r="-5932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75F690C3-5AA4-A3A2-A5AA-D4AAB772FB4F}"/>
              </a:ext>
            </a:extLst>
          </p:cNvPr>
          <p:cNvSpPr txBox="1"/>
          <p:nvPr/>
        </p:nvSpPr>
        <p:spPr>
          <a:xfrm>
            <a:off x="6399506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2209A63-FA87-E776-B56B-FE954A138BF4}"/>
                  </a:ext>
                </a:extLst>
              </p:cNvPr>
              <p:cNvSpPr txBox="1"/>
              <p:nvPr/>
            </p:nvSpPr>
            <p:spPr>
              <a:xfrm>
                <a:off x="6336244" y="3241972"/>
                <a:ext cx="8121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10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2209A63-FA87-E776-B56B-FE954A138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244" y="3241972"/>
                <a:ext cx="812178" cy="400110"/>
              </a:xfrm>
              <a:prstGeom prst="rect">
                <a:avLst/>
              </a:prstGeom>
              <a:blipFill>
                <a:blip r:embed="rId14"/>
                <a:stretch>
                  <a:fillRect l="-6716" t="-9231" r="-6716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87F32DFD-146F-C095-D600-981DA314D86E}"/>
              </a:ext>
            </a:extLst>
          </p:cNvPr>
          <p:cNvSpPr txBox="1"/>
          <p:nvPr/>
        </p:nvSpPr>
        <p:spPr>
          <a:xfrm>
            <a:off x="6942971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E8DC3EA-B374-AD51-E805-BF2EEA9BF9C9}"/>
                  </a:ext>
                </a:extLst>
              </p:cNvPr>
              <p:cNvSpPr txBox="1"/>
              <p:nvPr/>
            </p:nvSpPr>
            <p:spPr>
              <a:xfrm>
                <a:off x="6873958" y="3510618"/>
                <a:ext cx="8121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11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E8DC3EA-B374-AD51-E805-BF2EEA9BF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958" y="3510618"/>
                <a:ext cx="812178" cy="400110"/>
              </a:xfrm>
              <a:prstGeom prst="rect">
                <a:avLst/>
              </a:prstGeom>
              <a:blipFill>
                <a:blip r:embed="rId15"/>
                <a:stretch>
                  <a:fillRect l="-5263" t="-9091" r="-3759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459F4A6B-3886-82CC-2C3D-673259B22EEB}"/>
              </a:ext>
            </a:extLst>
          </p:cNvPr>
          <p:cNvSpPr txBox="1"/>
          <p:nvPr/>
        </p:nvSpPr>
        <p:spPr>
          <a:xfrm>
            <a:off x="7463432" y="22027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1F79865-767D-F0B1-05F3-8FD80B9992FF}"/>
                  </a:ext>
                </a:extLst>
              </p:cNvPr>
              <p:cNvSpPr txBox="1"/>
              <p:nvPr/>
            </p:nvSpPr>
            <p:spPr>
              <a:xfrm>
                <a:off x="7394419" y="3241972"/>
                <a:ext cx="8581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68A9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000" dirty="0">
                    <a:solidFill>
                      <a:srgbClr val="068A97"/>
                    </a:solidFill>
                    <a:latin typeface="Comic Sans MS" panose="030F0702030302020204" pitchFamily="66" charset="0"/>
                  </a:rPr>
                  <a:t>12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1F79865-767D-F0B1-05F3-8FD80B999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419" y="3241972"/>
                <a:ext cx="858184" cy="400110"/>
              </a:xfrm>
              <a:prstGeom prst="rect">
                <a:avLst/>
              </a:prstGeom>
              <a:blipFill>
                <a:blip r:embed="rId16"/>
                <a:stretch>
                  <a:fillRect l="-3546" t="-9231" r="-4255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4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326B4F5-F4BD-4F53-E0B2-0C0A9C03E3B8}"/>
              </a:ext>
            </a:extLst>
          </p:cNvPr>
          <p:cNvSpPr txBox="1"/>
          <p:nvPr/>
        </p:nvSpPr>
        <p:spPr>
          <a:xfrm>
            <a:off x="2078740" y="254403"/>
            <a:ext cx="60025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What multiplication is shown in the picture?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5654284-5254-2C15-661D-EEB4CFF7B2DF}"/>
              </a:ext>
            </a:extLst>
          </p:cNvPr>
          <p:cNvGrpSpPr/>
          <p:nvPr/>
        </p:nvGrpSpPr>
        <p:grpSpPr>
          <a:xfrm>
            <a:off x="2865857" y="5667465"/>
            <a:ext cx="3896089" cy="527988"/>
            <a:chOff x="3231097" y="4459772"/>
            <a:chExt cx="3896089" cy="527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20684F2-4FF9-A897-CAC4-08446D44693B}"/>
                    </a:ext>
                  </a:extLst>
                </p:cNvPr>
                <p:cNvSpPr txBox="1"/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20684F2-4FF9-A897-CAC4-08446D446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90F3D1-9D74-652D-E6BD-E3BAD3D7A9A2}"/>
                </a:ext>
              </a:extLst>
            </p:cNvPr>
            <p:cNvSpPr/>
            <p:nvPr/>
          </p:nvSpPr>
          <p:spPr>
            <a:xfrm>
              <a:off x="3887055" y="4464540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EAF03EB-3ED3-7EFF-0C33-B06184D40F58}"/>
                </a:ext>
              </a:extLst>
            </p:cNvPr>
            <p:cNvSpPr/>
            <p:nvPr/>
          </p:nvSpPr>
          <p:spPr>
            <a:xfrm>
              <a:off x="4922057" y="4462574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6FEA65-A4B7-C7BC-6E39-E30387FA4C69}"/>
                </a:ext>
              </a:extLst>
            </p:cNvPr>
            <p:cNvSpPr/>
            <p:nvPr/>
          </p:nvSpPr>
          <p:spPr>
            <a:xfrm>
              <a:off x="5906462" y="4459772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572A458E-8886-4D5B-F9E8-171E5AEEF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829" y="1563506"/>
            <a:ext cx="1636170" cy="1636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7FF6C1A-6E97-BB5F-CB77-7E2F09A0D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0" y="1563506"/>
            <a:ext cx="1636170" cy="16361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72B33D2-1DE9-C03F-7923-3F00E53A781B}"/>
              </a:ext>
            </a:extLst>
          </p:cNvPr>
          <p:cNvSpPr txBox="1"/>
          <p:nvPr/>
        </p:nvSpPr>
        <p:spPr>
          <a:xfrm>
            <a:off x="2422689" y="3746497"/>
            <a:ext cx="75741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There are ___ groups.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In each group there are ___ apples</a:t>
            </a:r>
            <a:r>
              <a:rPr lang="en-GB" sz="20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AA4DFCF-4FB2-01AE-0FBC-7B6042228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81D4B2A-8C20-CAA2-E3EA-83E1BCD2D3A7}"/>
              </a:ext>
            </a:extLst>
          </p:cNvPr>
          <p:cNvSpPr txBox="1"/>
          <p:nvPr/>
        </p:nvSpPr>
        <p:spPr>
          <a:xfrm>
            <a:off x="4346697" y="364222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A078E2-C381-57F9-02AC-FC2EB14457BD}"/>
              </a:ext>
            </a:extLst>
          </p:cNvPr>
          <p:cNvSpPr txBox="1"/>
          <p:nvPr/>
        </p:nvSpPr>
        <p:spPr>
          <a:xfrm>
            <a:off x="6649963" y="4475183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8EF091-1B5D-D78D-9C38-D1B53AF50630}"/>
              </a:ext>
            </a:extLst>
          </p:cNvPr>
          <p:cNvSpPr txBox="1"/>
          <p:nvPr/>
        </p:nvSpPr>
        <p:spPr>
          <a:xfrm>
            <a:off x="3473982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859CAE-3E04-FE16-8086-006AE1167415}"/>
              </a:ext>
            </a:extLst>
          </p:cNvPr>
          <p:cNvSpPr txBox="1"/>
          <p:nvPr/>
        </p:nvSpPr>
        <p:spPr>
          <a:xfrm>
            <a:off x="4528374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7F3597-C49E-6905-ABD8-CEFFDFB377C2}"/>
              </a:ext>
            </a:extLst>
          </p:cNvPr>
          <p:cNvSpPr txBox="1"/>
          <p:nvPr/>
        </p:nvSpPr>
        <p:spPr>
          <a:xfrm>
            <a:off x="5493389" y="5636687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B13F43F-EA5C-B3F9-4A3C-019B68B2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1F2C12-D5E7-3F35-C557-154E45B2CB6D}"/>
              </a:ext>
            </a:extLst>
          </p:cNvPr>
          <p:cNvSpPr txBox="1"/>
          <p:nvPr/>
        </p:nvSpPr>
        <p:spPr>
          <a:xfrm>
            <a:off x="4983377" y="1633487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80F832-D73A-4A9A-63B6-2FD228C5AC5B}"/>
              </a:ext>
            </a:extLst>
          </p:cNvPr>
          <p:cNvGrpSpPr/>
          <p:nvPr/>
        </p:nvGrpSpPr>
        <p:grpSpPr>
          <a:xfrm>
            <a:off x="2333536" y="1675818"/>
            <a:ext cx="3896089" cy="527988"/>
            <a:chOff x="3221670" y="4459772"/>
            <a:chExt cx="3896089" cy="527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FA950FC-E9FA-964B-1E71-F2E3F9544B54}"/>
                    </a:ext>
                  </a:extLst>
                </p:cNvPr>
                <p:cNvSpPr txBox="1"/>
                <p:nvPr/>
              </p:nvSpPr>
              <p:spPr>
                <a:xfrm>
                  <a:off x="3221670" y="4463697"/>
                  <a:ext cx="389608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FA950FC-E9FA-964B-1E71-F2E3F9544B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1670" y="4463697"/>
                  <a:ext cx="3896089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9B35AC-B319-B85A-551A-EBB974BB0B6C}"/>
                </a:ext>
              </a:extLst>
            </p:cNvPr>
            <p:cNvSpPr/>
            <p:nvPr/>
          </p:nvSpPr>
          <p:spPr>
            <a:xfrm>
              <a:off x="3887055" y="4464540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0989E9-19B1-77EE-78BD-9C2D9F6D7C77}"/>
                </a:ext>
              </a:extLst>
            </p:cNvPr>
            <p:cNvSpPr/>
            <p:nvPr/>
          </p:nvSpPr>
          <p:spPr>
            <a:xfrm>
              <a:off x="4922057" y="4462574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ACC88A-F345-769B-AD48-687A06735DED}"/>
                </a:ext>
              </a:extLst>
            </p:cNvPr>
            <p:cNvSpPr/>
            <p:nvPr/>
          </p:nvSpPr>
          <p:spPr>
            <a:xfrm>
              <a:off x="5906462" y="4459772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CA25B62-1EDD-F8A5-2589-62A13DB678FA}"/>
              </a:ext>
            </a:extLst>
          </p:cNvPr>
          <p:cNvSpPr txBox="1"/>
          <p:nvPr/>
        </p:nvSpPr>
        <p:spPr>
          <a:xfrm>
            <a:off x="2951088" y="1633488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D63329-C2C4-EDF4-2610-7F0FE99A24A5}"/>
              </a:ext>
            </a:extLst>
          </p:cNvPr>
          <p:cNvSpPr txBox="1"/>
          <p:nvPr/>
        </p:nvSpPr>
        <p:spPr>
          <a:xfrm>
            <a:off x="4005480" y="1633488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093A52-5FAD-758F-B174-1CB652C3F791}"/>
              </a:ext>
            </a:extLst>
          </p:cNvPr>
          <p:cNvSpPr/>
          <p:nvPr/>
        </p:nvSpPr>
        <p:spPr>
          <a:xfrm>
            <a:off x="6064584" y="1664265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1EB8654-10CE-155C-A640-DF8B94F45ED5}"/>
                  </a:ext>
                </a:extLst>
              </p:cNvPr>
              <p:cNvSpPr txBox="1"/>
              <p:nvPr/>
            </p:nvSpPr>
            <p:spPr>
              <a:xfrm>
                <a:off x="3337423" y="1666260"/>
                <a:ext cx="38960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1EB8654-10CE-155C-A640-DF8B94F45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423" y="1666260"/>
                <a:ext cx="389608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E7CF4AFE-3D57-93AF-FD33-3D61325ECE88}"/>
              </a:ext>
            </a:extLst>
          </p:cNvPr>
          <p:cNvSpPr txBox="1"/>
          <p:nvPr/>
        </p:nvSpPr>
        <p:spPr>
          <a:xfrm>
            <a:off x="6010309" y="1648478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3043BB-AC9D-0544-0202-461D0681769E}"/>
              </a:ext>
            </a:extLst>
          </p:cNvPr>
          <p:cNvGrpSpPr/>
          <p:nvPr/>
        </p:nvGrpSpPr>
        <p:grpSpPr>
          <a:xfrm>
            <a:off x="1444348" y="3119379"/>
            <a:ext cx="2026720" cy="965925"/>
            <a:chOff x="2572206" y="2946037"/>
            <a:chExt cx="2026720" cy="96592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BBCB2C0-6577-F06C-E828-1BC72FD26908}"/>
                </a:ext>
              </a:extLst>
            </p:cNvPr>
            <p:cNvGrpSpPr/>
            <p:nvPr/>
          </p:nvGrpSpPr>
          <p:grpSpPr>
            <a:xfrm>
              <a:off x="2572206" y="2946037"/>
              <a:ext cx="949935" cy="965925"/>
              <a:chOff x="4689433" y="2246712"/>
              <a:chExt cx="631595" cy="667699"/>
            </a:xfrm>
            <a:solidFill>
              <a:srgbClr val="7030A0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EF6AD94-6502-43CB-835A-5FC53184461B}"/>
                  </a:ext>
                </a:extLst>
              </p:cNvPr>
              <p:cNvSpPr/>
              <p:nvPr/>
            </p:nvSpPr>
            <p:spPr>
              <a:xfrm>
                <a:off x="5036866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6FF5295-0EF3-FC94-8AFF-4D23C2EE30FD}"/>
                  </a:ext>
                </a:extLst>
              </p:cNvPr>
              <p:cNvSpPr/>
              <p:nvPr/>
            </p:nvSpPr>
            <p:spPr>
              <a:xfrm>
                <a:off x="5036866" y="2630249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CDA0BE7-A682-F14F-D09A-E1C2E0323E1B}"/>
                  </a:ext>
                </a:extLst>
              </p:cNvPr>
              <p:cNvSpPr/>
              <p:nvPr/>
            </p:nvSpPr>
            <p:spPr>
              <a:xfrm>
                <a:off x="4689433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FE0FAFC-A2D3-35C3-DB3E-FC170ED9259E}"/>
                  </a:ext>
                </a:extLst>
              </p:cNvPr>
              <p:cNvSpPr/>
              <p:nvPr/>
            </p:nvSpPr>
            <p:spPr>
              <a:xfrm>
                <a:off x="4689433" y="2630249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99A722E-CBDE-E509-81B9-1C076A1FC848}"/>
                </a:ext>
              </a:extLst>
            </p:cNvPr>
            <p:cNvGrpSpPr/>
            <p:nvPr/>
          </p:nvGrpSpPr>
          <p:grpSpPr>
            <a:xfrm>
              <a:off x="3648991" y="2946037"/>
              <a:ext cx="949935" cy="965925"/>
              <a:chOff x="4689433" y="2246712"/>
              <a:chExt cx="631595" cy="667699"/>
            </a:xfrm>
            <a:solidFill>
              <a:srgbClr val="7030A0"/>
            </a:solidFill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1B3E1CF-7696-2C72-3132-4A4BEA3F908C}"/>
                  </a:ext>
                </a:extLst>
              </p:cNvPr>
              <p:cNvSpPr/>
              <p:nvPr/>
            </p:nvSpPr>
            <p:spPr>
              <a:xfrm>
                <a:off x="5036866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9616C99-D2DA-84AB-4925-710198B65CE4}"/>
                  </a:ext>
                </a:extLst>
              </p:cNvPr>
              <p:cNvSpPr/>
              <p:nvPr/>
            </p:nvSpPr>
            <p:spPr>
              <a:xfrm>
                <a:off x="5036866" y="2630249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5608ADF-CA06-A3AE-2FF3-E4EDE6D93855}"/>
                  </a:ext>
                </a:extLst>
              </p:cNvPr>
              <p:cNvSpPr/>
              <p:nvPr/>
            </p:nvSpPr>
            <p:spPr>
              <a:xfrm>
                <a:off x="4689433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315AF8B-4527-BEF6-E621-09BEAD231BAF}"/>
                  </a:ext>
                </a:extLst>
              </p:cNvPr>
              <p:cNvSpPr/>
              <p:nvPr/>
            </p:nvSpPr>
            <p:spPr>
              <a:xfrm>
                <a:off x="4689433" y="2630249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4E1B5A0-5BB5-D875-8F4F-E9EFCF7CB5A9}"/>
                  </a:ext>
                </a:extLst>
              </p:cNvPr>
              <p:cNvSpPr txBox="1"/>
              <p:nvPr/>
            </p:nvSpPr>
            <p:spPr>
              <a:xfrm>
                <a:off x="2951088" y="3394568"/>
                <a:ext cx="38960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4E1B5A0-5BB5-D875-8F4F-E9EFCF7CB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88" y="3394568"/>
                <a:ext cx="389608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2F693DD8-5D49-1E72-C7D6-2EA5171C2DED}"/>
              </a:ext>
            </a:extLst>
          </p:cNvPr>
          <p:cNvGrpSpPr/>
          <p:nvPr/>
        </p:nvGrpSpPr>
        <p:grpSpPr>
          <a:xfrm>
            <a:off x="5693302" y="2816145"/>
            <a:ext cx="2026720" cy="411082"/>
            <a:chOff x="4057915" y="4741547"/>
            <a:chExt cx="2026720" cy="41108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C6EC11D-D6F0-E386-9047-0748371070E6}"/>
                </a:ext>
              </a:extLst>
            </p:cNvPr>
            <p:cNvGrpSpPr/>
            <p:nvPr/>
          </p:nvGrpSpPr>
          <p:grpSpPr>
            <a:xfrm>
              <a:off x="4057915" y="4741547"/>
              <a:ext cx="949935" cy="411082"/>
              <a:chOff x="4689433" y="2246712"/>
              <a:chExt cx="631595" cy="284162"/>
            </a:xfrm>
            <a:solidFill>
              <a:srgbClr val="7030A0"/>
            </a:solidFill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9B4025E-C227-2E39-D8F1-8A0FEFA0DEDD}"/>
                  </a:ext>
                </a:extLst>
              </p:cNvPr>
              <p:cNvSpPr/>
              <p:nvPr/>
            </p:nvSpPr>
            <p:spPr>
              <a:xfrm>
                <a:off x="5036866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20EDEA7-3F29-4690-557B-938745831B4B}"/>
                  </a:ext>
                </a:extLst>
              </p:cNvPr>
              <p:cNvSpPr/>
              <p:nvPr/>
            </p:nvSpPr>
            <p:spPr>
              <a:xfrm>
                <a:off x="4689433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80B8B15-B7EA-D759-7CC8-169AD9E746AD}"/>
                </a:ext>
              </a:extLst>
            </p:cNvPr>
            <p:cNvGrpSpPr/>
            <p:nvPr/>
          </p:nvGrpSpPr>
          <p:grpSpPr>
            <a:xfrm>
              <a:off x="5134700" y="4741547"/>
              <a:ext cx="949935" cy="411082"/>
              <a:chOff x="4689433" y="2246712"/>
              <a:chExt cx="631595" cy="284162"/>
            </a:xfrm>
            <a:solidFill>
              <a:srgbClr val="7030A0"/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8C10E4A-3FAF-4916-7C7C-E5D987AEB5FC}"/>
                  </a:ext>
                </a:extLst>
              </p:cNvPr>
              <p:cNvSpPr/>
              <p:nvPr/>
            </p:nvSpPr>
            <p:spPr>
              <a:xfrm>
                <a:off x="5036866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8AD9F9C-8C6F-1D5B-6B92-F55A7933F32D}"/>
                  </a:ext>
                </a:extLst>
              </p:cNvPr>
              <p:cNvSpPr/>
              <p:nvPr/>
            </p:nvSpPr>
            <p:spPr>
              <a:xfrm>
                <a:off x="4689433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8" name="Left Brace 67">
            <a:extLst>
              <a:ext uri="{FF2B5EF4-FFF2-40B4-BE49-F238E27FC236}">
                <a16:creationId xmlns:a16="http://schemas.microsoft.com/office/drawing/2014/main" id="{32B43C46-54D1-CE04-5DCC-82BBB82094AE}"/>
              </a:ext>
            </a:extLst>
          </p:cNvPr>
          <p:cNvSpPr/>
          <p:nvPr/>
        </p:nvSpPr>
        <p:spPr>
          <a:xfrm>
            <a:off x="1127081" y="2994049"/>
            <a:ext cx="331985" cy="120199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Left Brace 68">
            <a:extLst>
              <a:ext uri="{FF2B5EF4-FFF2-40B4-BE49-F238E27FC236}">
                <a16:creationId xmlns:a16="http://schemas.microsoft.com/office/drawing/2014/main" id="{053BA2B2-6859-242E-C992-7A453E2F45A9}"/>
              </a:ext>
            </a:extLst>
          </p:cNvPr>
          <p:cNvSpPr/>
          <p:nvPr/>
        </p:nvSpPr>
        <p:spPr>
          <a:xfrm rot="16200000">
            <a:off x="2298252" y="3435367"/>
            <a:ext cx="331985" cy="193823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52FAF2A-86AF-1CE9-8B48-D1AC14AC7AF6}"/>
              </a:ext>
            </a:extLst>
          </p:cNvPr>
          <p:cNvSpPr txBox="1"/>
          <p:nvPr/>
        </p:nvSpPr>
        <p:spPr>
          <a:xfrm>
            <a:off x="631444" y="3324920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8AF7F6-31E4-A36A-3873-CF7119439B3D}"/>
              </a:ext>
            </a:extLst>
          </p:cNvPr>
          <p:cNvSpPr txBox="1"/>
          <p:nvPr/>
        </p:nvSpPr>
        <p:spPr>
          <a:xfrm>
            <a:off x="2216425" y="4594074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C30F5A4-8458-08C1-0FD5-BE186D5F49E3}"/>
              </a:ext>
            </a:extLst>
          </p:cNvPr>
          <p:cNvGrpSpPr/>
          <p:nvPr/>
        </p:nvGrpSpPr>
        <p:grpSpPr>
          <a:xfrm>
            <a:off x="5756727" y="4223470"/>
            <a:ext cx="2026720" cy="411082"/>
            <a:chOff x="4057915" y="4741547"/>
            <a:chExt cx="2026720" cy="41108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637C70F-B296-9599-4809-3CB5C2D2BA40}"/>
                </a:ext>
              </a:extLst>
            </p:cNvPr>
            <p:cNvGrpSpPr/>
            <p:nvPr/>
          </p:nvGrpSpPr>
          <p:grpSpPr>
            <a:xfrm>
              <a:off x="4057915" y="4741547"/>
              <a:ext cx="949935" cy="411082"/>
              <a:chOff x="4689433" y="2246712"/>
              <a:chExt cx="631595" cy="284162"/>
            </a:xfrm>
            <a:solidFill>
              <a:srgbClr val="7030A0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64FD720-FD06-9E99-2A31-30CCA5D15C1E}"/>
                  </a:ext>
                </a:extLst>
              </p:cNvPr>
              <p:cNvSpPr/>
              <p:nvPr/>
            </p:nvSpPr>
            <p:spPr>
              <a:xfrm>
                <a:off x="5036866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EE97B9B-9208-C020-6346-1CBBFD0D9631}"/>
                  </a:ext>
                </a:extLst>
              </p:cNvPr>
              <p:cNvSpPr/>
              <p:nvPr/>
            </p:nvSpPr>
            <p:spPr>
              <a:xfrm>
                <a:off x="4689433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DB5A963-5D7E-2292-6299-DC71CCF2114F}"/>
                </a:ext>
              </a:extLst>
            </p:cNvPr>
            <p:cNvGrpSpPr/>
            <p:nvPr/>
          </p:nvGrpSpPr>
          <p:grpSpPr>
            <a:xfrm>
              <a:off x="5134700" y="4741547"/>
              <a:ext cx="949935" cy="411082"/>
              <a:chOff x="4689433" y="2246712"/>
              <a:chExt cx="631595" cy="284162"/>
            </a:xfrm>
            <a:solidFill>
              <a:srgbClr val="7030A0"/>
            </a:solidFill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E1721C4-D659-CDF9-04EB-90E815BDF851}"/>
                  </a:ext>
                </a:extLst>
              </p:cNvPr>
              <p:cNvSpPr/>
              <p:nvPr/>
            </p:nvSpPr>
            <p:spPr>
              <a:xfrm>
                <a:off x="5036866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B03C963-70A0-53A2-8E91-EBEF07F29A47}"/>
                  </a:ext>
                </a:extLst>
              </p:cNvPr>
              <p:cNvSpPr/>
              <p:nvPr/>
            </p:nvSpPr>
            <p:spPr>
              <a:xfrm>
                <a:off x="4689433" y="2246712"/>
                <a:ext cx="284162" cy="28416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58DD0EF-91E1-F7DA-8DAD-756BED4578E4}"/>
                  </a:ext>
                </a:extLst>
              </p:cNvPr>
              <p:cNvSpPr txBox="1"/>
              <p:nvPr/>
            </p:nvSpPr>
            <p:spPr>
              <a:xfrm>
                <a:off x="4822042" y="3437305"/>
                <a:ext cx="38960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58DD0EF-91E1-F7DA-8DAD-756BED457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042" y="3437305"/>
                <a:ext cx="389608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E8156-4B52-B049-5C65-30C6A09D2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AC2087-CBAB-9E67-37CD-1C6B327A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F57CF-77D7-A1B4-7FCC-2C14EE8818C9}"/>
              </a:ext>
            </a:extLst>
          </p:cNvPr>
          <p:cNvSpPr txBox="1"/>
          <p:nvPr/>
        </p:nvSpPr>
        <p:spPr>
          <a:xfrm>
            <a:off x="863833" y="332554"/>
            <a:ext cx="82801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We can use our knowledge of doubles 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to solve the x2 table.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3DAD326-11D0-189E-F892-BA4D012C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85" y="147896"/>
            <a:ext cx="1233968" cy="1201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21F78B-04A9-6464-069B-45D3BDEB41BF}"/>
              </a:ext>
            </a:extLst>
          </p:cNvPr>
          <p:cNvSpPr txBox="1"/>
          <p:nvPr/>
        </p:nvSpPr>
        <p:spPr>
          <a:xfrm>
            <a:off x="1552623" y="2625318"/>
            <a:ext cx="8280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2 x 6   =  ___ + ___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044EE-EDD1-55C9-8D37-E6691D115D93}"/>
              </a:ext>
            </a:extLst>
          </p:cNvPr>
          <p:cNvSpPr txBox="1"/>
          <p:nvPr/>
        </p:nvSpPr>
        <p:spPr>
          <a:xfrm>
            <a:off x="1050780" y="3781434"/>
            <a:ext cx="3104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I also know that: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24B76B-0FBD-C8BE-1085-C3246F16773E}"/>
              </a:ext>
            </a:extLst>
          </p:cNvPr>
          <p:cNvSpPr txBox="1"/>
          <p:nvPr/>
        </p:nvSpPr>
        <p:spPr>
          <a:xfrm>
            <a:off x="1427853" y="2611773"/>
            <a:ext cx="3104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I know that: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852ACE-AB07-9242-D273-CB212A58EE95}"/>
              </a:ext>
            </a:extLst>
          </p:cNvPr>
          <p:cNvSpPr txBox="1"/>
          <p:nvPr/>
        </p:nvSpPr>
        <p:spPr>
          <a:xfrm>
            <a:off x="1082850" y="3735289"/>
            <a:ext cx="8280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6 + 6   = </a:t>
            </a:r>
            <a:r>
              <a:rPr lang="en-US" sz="3200" dirty="0">
                <a:latin typeface="Arial Rounded MT Bold" panose="020F0704030504030204" pitchFamily="34" charset="0"/>
              </a:rPr>
              <a:t>___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72ECF8C-26D3-C82E-BBEE-3A5580FAE17B}"/>
              </a:ext>
            </a:extLst>
          </p:cNvPr>
          <p:cNvSpPr txBox="1"/>
          <p:nvPr/>
        </p:nvSpPr>
        <p:spPr>
          <a:xfrm>
            <a:off x="2144290" y="4951095"/>
            <a:ext cx="3104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So: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341E8E0-2255-2D27-821F-891B052F7A99}"/>
              </a:ext>
            </a:extLst>
          </p:cNvPr>
          <p:cNvSpPr txBox="1"/>
          <p:nvPr/>
        </p:nvSpPr>
        <p:spPr>
          <a:xfrm>
            <a:off x="5692706" y="2606137"/>
            <a:ext cx="57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FF5EE4-11E5-6E5D-24C3-09349C86A704}"/>
              </a:ext>
            </a:extLst>
          </p:cNvPr>
          <p:cNvSpPr txBox="1"/>
          <p:nvPr/>
        </p:nvSpPr>
        <p:spPr>
          <a:xfrm>
            <a:off x="6545292" y="2606137"/>
            <a:ext cx="57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74BBA38-7A2C-9611-6A75-86989154B5E1}"/>
              </a:ext>
            </a:extLst>
          </p:cNvPr>
          <p:cNvSpPr txBox="1"/>
          <p:nvPr/>
        </p:nvSpPr>
        <p:spPr>
          <a:xfrm>
            <a:off x="5651314" y="3768407"/>
            <a:ext cx="57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9F944E8-314B-0790-B4C2-3F88D8E8997C}"/>
              </a:ext>
            </a:extLst>
          </p:cNvPr>
          <p:cNvSpPr txBox="1"/>
          <p:nvPr/>
        </p:nvSpPr>
        <p:spPr>
          <a:xfrm>
            <a:off x="5643937" y="4951095"/>
            <a:ext cx="57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6D1F12C-8A33-387E-BFC6-7ECFFEC5D6E7}"/>
              </a:ext>
            </a:extLst>
          </p:cNvPr>
          <p:cNvSpPr txBox="1"/>
          <p:nvPr/>
        </p:nvSpPr>
        <p:spPr>
          <a:xfrm>
            <a:off x="1098803" y="4953942"/>
            <a:ext cx="8280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2 x 6   =  ___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326B4F5-F4BD-4F53-E0B2-0C0A9C03E3B8}"/>
              </a:ext>
            </a:extLst>
          </p:cNvPr>
          <p:cNvSpPr txBox="1"/>
          <p:nvPr/>
        </p:nvSpPr>
        <p:spPr>
          <a:xfrm>
            <a:off x="2078740" y="254403"/>
            <a:ext cx="60025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What multiplication is shown in the picture?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5654284-5254-2C15-661D-EEB4CFF7B2DF}"/>
              </a:ext>
            </a:extLst>
          </p:cNvPr>
          <p:cNvGrpSpPr/>
          <p:nvPr/>
        </p:nvGrpSpPr>
        <p:grpSpPr>
          <a:xfrm>
            <a:off x="2865857" y="5667465"/>
            <a:ext cx="3896089" cy="527988"/>
            <a:chOff x="3231097" y="4459772"/>
            <a:chExt cx="3896089" cy="527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20684F2-4FF9-A897-CAC4-08446D44693B}"/>
                    </a:ext>
                  </a:extLst>
                </p:cNvPr>
                <p:cNvSpPr txBox="1"/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20684F2-4FF9-A897-CAC4-08446D446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90F3D1-9D74-652D-E6BD-E3BAD3D7A9A2}"/>
                </a:ext>
              </a:extLst>
            </p:cNvPr>
            <p:cNvSpPr/>
            <p:nvPr/>
          </p:nvSpPr>
          <p:spPr>
            <a:xfrm>
              <a:off x="3887055" y="4464540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EAF03EB-3ED3-7EFF-0C33-B06184D40F58}"/>
                </a:ext>
              </a:extLst>
            </p:cNvPr>
            <p:cNvSpPr/>
            <p:nvPr/>
          </p:nvSpPr>
          <p:spPr>
            <a:xfrm>
              <a:off x="4922057" y="4462574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6FEA65-A4B7-C7BC-6E39-E30387FA4C69}"/>
                </a:ext>
              </a:extLst>
            </p:cNvPr>
            <p:cNvSpPr/>
            <p:nvPr/>
          </p:nvSpPr>
          <p:spPr>
            <a:xfrm>
              <a:off x="5906462" y="4459772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72B33D2-1DE9-C03F-7923-3F00E53A781B}"/>
              </a:ext>
            </a:extLst>
          </p:cNvPr>
          <p:cNvSpPr txBox="1"/>
          <p:nvPr/>
        </p:nvSpPr>
        <p:spPr>
          <a:xfrm>
            <a:off x="2422689" y="3746497"/>
            <a:ext cx="75741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There are ___ groups.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In each group there are ___ sweets</a:t>
            </a:r>
            <a:r>
              <a:rPr lang="en-GB" sz="20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AA4DFCF-4FB2-01AE-0FBC-7B6042228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81D4B2A-8C20-CAA2-E3EA-83E1BCD2D3A7}"/>
              </a:ext>
            </a:extLst>
          </p:cNvPr>
          <p:cNvSpPr txBox="1"/>
          <p:nvPr/>
        </p:nvSpPr>
        <p:spPr>
          <a:xfrm>
            <a:off x="4346697" y="364222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A078E2-C381-57F9-02AC-FC2EB14457BD}"/>
              </a:ext>
            </a:extLst>
          </p:cNvPr>
          <p:cNvSpPr txBox="1"/>
          <p:nvPr/>
        </p:nvSpPr>
        <p:spPr>
          <a:xfrm>
            <a:off x="6649963" y="4475183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8EF091-1B5D-D78D-9C38-D1B53AF50630}"/>
              </a:ext>
            </a:extLst>
          </p:cNvPr>
          <p:cNvSpPr txBox="1"/>
          <p:nvPr/>
        </p:nvSpPr>
        <p:spPr>
          <a:xfrm>
            <a:off x="3473982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859CAE-3E04-FE16-8086-006AE1167415}"/>
              </a:ext>
            </a:extLst>
          </p:cNvPr>
          <p:cNvSpPr txBox="1"/>
          <p:nvPr/>
        </p:nvSpPr>
        <p:spPr>
          <a:xfrm>
            <a:off x="4528374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7F3597-C49E-6905-ABD8-CEFFDFB377C2}"/>
              </a:ext>
            </a:extLst>
          </p:cNvPr>
          <p:cNvSpPr txBox="1"/>
          <p:nvPr/>
        </p:nvSpPr>
        <p:spPr>
          <a:xfrm>
            <a:off x="5493389" y="5636687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D1D2E-B1A9-63FE-D569-FE101F1FF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813" y="1314924"/>
            <a:ext cx="2658466" cy="2658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9F142-9CEF-D576-8B12-7F68BAD8D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284" y="1298227"/>
            <a:ext cx="2658466" cy="26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3F7A6-2BCD-083F-D245-ADE778E77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3EEB1F3-6D0B-E5D4-337D-AC7519654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2D35FD3-4A72-E1EA-4150-D591604F84DE}"/>
              </a:ext>
            </a:extLst>
          </p:cNvPr>
          <p:cNvSpPr txBox="1"/>
          <p:nvPr/>
        </p:nvSpPr>
        <p:spPr>
          <a:xfrm>
            <a:off x="2078740" y="254403"/>
            <a:ext cx="60025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What multiplication is shown in the picture?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A17D93-FE6C-2D0D-F41A-5B0267ED6DAF}"/>
              </a:ext>
            </a:extLst>
          </p:cNvPr>
          <p:cNvGrpSpPr/>
          <p:nvPr/>
        </p:nvGrpSpPr>
        <p:grpSpPr>
          <a:xfrm>
            <a:off x="2865857" y="5667465"/>
            <a:ext cx="3896089" cy="527988"/>
            <a:chOff x="3231097" y="4459772"/>
            <a:chExt cx="3896089" cy="527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2F4E2CE-0CA6-1A9C-DD13-07F924B0C6DE}"/>
                    </a:ext>
                  </a:extLst>
                </p:cNvPr>
                <p:cNvSpPr txBox="1"/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2800" dirty="0">
                      <a:latin typeface="Comic Sans MS" panose="030F0702030302020204" pitchFamily="66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2F4E2CE-0CA6-1A9C-DD13-07F924B0C6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1097" y="4464540"/>
                  <a:ext cx="3896089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2482FB3-2F3F-B0A1-C491-2B44EE8EBD13}"/>
                </a:ext>
              </a:extLst>
            </p:cNvPr>
            <p:cNvSpPr/>
            <p:nvPr/>
          </p:nvSpPr>
          <p:spPr>
            <a:xfrm>
              <a:off x="3887055" y="4464540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8D6E848-B6AF-6EA0-5AC4-D47EC7143166}"/>
                </a:ext>
              </a:extLst>
            </p:cNvPr>
            <p:cNvSpPr/>
            <p:nvPr/>
          </p:nvSpPr>
          <p:spPr>
            <a:xfrm>
              <a:off x="4922057" y="4462574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BF3323B-BA1A-7009-8F0A-46CB4C1C0524}"/>
                </a:ext>
              </a:extLst>
            </p:cNvPr>
            <p:cNvSpPr/>
            <p:nvPr/>
          </p:nvSpPr>
          <p:spPr>
            <a:xfrm>
              <a:off x="5906462" y="4459772"/>
              <a:ext cx="523220" cy="523220"/>
            </a:xfrm>
            <a:prstGeom prst="rect">
              <a:avLst/>
            </a:prstGeom>
            <a:noFill/>
            <a:ln w="19050">
              <a:solidFill>
                <a:srgbClr val="88C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625AD7D-F1CD-53F8-7EC9-E50B453F7168}"/>
              </a:ext>
            </a:extLst>
          </p:cNvPr>
          <p:cNvSpPr txBox="1"/>
          <p:nvPr/>
        </p:nvSpPr>
        <p:spPr>
          <a:xfrm>
            <a:off x="2422689" y="3746497"/>
            <a:ext cx="75741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There are ___ groups.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In each group there are ___ sweets</a:t>
            </a:r>
            <a:r>
              <a:rPr lang="en-GB" sz="20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5FB0243-012C-46D1-7545-0144DFF77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7A09BD-0D7E-87C7-107D-79BFA7E7B40A}"/>
              </a:ext>
            </a:extLst>
          </p:cNvPr>
          <p:cNvSpPr txBox="1"/>
          <p:nvPr/>
        </p:nvSpPr>
        <p:spPr>
          <a:xfrm>
            <a:off x="4346697" y="364222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39383D5-A69E-FBF4-6885-5ABCA175F794}"/>
              </a:ext>
            </a:extLst>
          </p:cNvPr>
          <p:cNvSpPr txBox="1"/>
          <p:nvPr/>
        </p:nvSpPr>
        <p:spPr>
          <a:xfrm>
            <a:off x="6649963" y="4475183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A17A5A-1F87-D8BD-8227-6DAECBE77430}"/>
              </a:ext>
            </a:extLst>
          </p:cNvPr>
          <p:cNvSpPr txBox="1"/>
          <p:nvPr/>
        </p:nvSpPr>
        <p:spPr>
          <a:xfrm>
            <a:off x="3473982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DBC3225-8BCF-B4F3-1272-7BE9F7DBD617}"/>
              </a:ext>
            </a:extLst>
          </p:cNvPr>
          <p:cNvSpPr txBox="1"/>
          <p:nvPr/>
        </p:nvSpPr>
        <p:spPr>
          <a:xfrm>
            <a:off x="4528374" y="5653416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E8E74F-8D92-431A-9283-345DA90D33BD}"/>
              </a:ext>
            </a:extLst>
          </p:cNvPr>
          <p:cNvSpPr txBox="1"/>
          <p:nvPr/>
        </p:nvSpPr>
        <p:spPr>
          <a:xfrm>
            <a:off x="5493389" y="5636687"/>
            <a:ext cx="57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A3DBE-6A7C-EF2A-F55B-4ED32DC3C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221" y="1164247"/>
            <a:ext cx="1987287" cy="2980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940B8-26B8-2B00-23BA-35E4CC8E9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660" y="1164247"/>
            <a:ext cx="1987287" cy="2980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ACCA9D-081D-F685-921E-006277515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099" y="1164247"/>
            <a:ext cx="1987287" cy="29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0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284610" y="4656728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3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10" y="4656728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0FED8DE-2313-4423-1A11-B7BE356C8107}"/>
              </a:ext>
            </a:extLst>
          </p:cNvPr>
          <p:cNvSpPr/>
          <p:nvPr/>
        </p:nvSpPr>
        <p:spPr>
          <a:xfrm>
            <a:off x="1716777" y="13947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DADA3C-A6E9-B1A4-1499-35BC80A49490}"/>
              </a:ext>
            </a:extLst>
          </p:cNvPr>
          <p:cNvGrpSpPr/>
          <p:nvPr/>
        </p:nvGrpSpPr>
        <p:grpSpPr>
          <a:xfrm>
            <a:off x="2844802" y="2449277"/>
            <a:ext cx="1724622" cy="1227782"/>
            <a:chOff x="2611404" y="1979366"/>
            <a:chExt cx="1724622" cy="12277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EBE5B6-5EAF-E6B5-BC12-FEBD7379FB71}"/>
                </a:ext>
              </a:extLst>
            </p:cNvPr>
            <p:cNvGrpSpPr/>
            <p:nvPr/>
          </p:nvGrpSpPr>
          <p:grpSpPr>
            <a:xfrm>
              <a:off x="2611404" y="1979366"/>
              <a:ext cx="1724622" cy="537691"/>
              <a:chOff x="2678911" y="1252765"/>
              <a:chExt cx="1157732" cy="360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087C189-BB1F-4D3E-BC91-C6EB457DD45D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C14E57D-F398-E9DF-2D7F-17D931AB11EC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1FA1B5F-9CD8-6704-5C44-29FC7902EE53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61E9DCE-CBFE-28A0-A3E6-33B97BC169EB}"/>
                </a:ext>
              </a:extLst>
            </p:cNvPr>
            <p:cNvGrpSpPr/>
            <p:nvPr/>
          </p:nvGrpSpPr>
          <p:grpSpPr>
            <a:xfrm>
              <a:off x="2611404" y="2669457"/>
              <a:ext cx="1724622" cy="537691"/>
              <a:chOff x="2678911" y="1252765"/>
              <a:chExt cx="1157732" cy="36000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5A35C14-D4E8-19F6-AA1A-24F26DA044CA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B8975AD-7275-95B3-BB81-3D4863AEFEDD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8F70FB0-4ACE-9C85-AA7A-DAC0EDDDF7A7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D88FFAC-981B-A984-3BCF-693D7723FB32}"/>
              </a:ext>
            </a:extLst>
          </p:cNvPr>
          <p:cNvGrpSpPr/>
          <p:nvPr/>
        </p:nvGrpSpPr>
        <p:grpSpPr>
          <a:xfrm rot="5400000">
            <a:off x="5487340" y="2136518"/>
            <a:ext cx="1724622" cy="1227782"/>
            <a:chOff x="2611404" y="1979366"/>
            <a:chExt cx="1724622" cy="122778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BE5CCE4-1790-C07A-3B65-0B78342830B2}"/>
                </a:ext>
              </a:extLst>
            </p:cNvPr>
            <p:cNvGrpSpPr/>
            <p:nvPr/>
          </p:nvGrpSpPr>
          <p:grpSpPr>
            <a:xfrm>
              <a:off x="2611404" y="1979366"/>
              <a:ext cx="1724622" cy="537691"/>
              <a:chOff x="2678911" y="1252765"/>
              <a:chExt cx="1157732" cy="3600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0D3DD5C-0218-7A00-6411-8479A5D809E2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12FA655-992A-C1B8-5D2E-9ACD36FDED34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B0EBFFA8-CD87-E034-9346-F561E430F044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446AD87-3D18-A0A1-1BC8-886CF4155404}"/>
                </a:ext>
              </a:extLst>
            </p:cNvPr>
            <p:cNvGrpSpPr/>
            <p:nvPr/>
          </p:nvGrpSpPr>
          <p:grpSpPr>
            <a:xfrm>
              <a:off x="2611404" y="2669457"/>
              <a:ext cx="1724622" cy="537691"/>
              <a:chOff x="2678911" y="1252765"/>
              <a:chExt cx="1157732" cy="36000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A4198A5-1E00-3F43-F43D-02B165676F72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B849D64-E537-E11D-A2AF-0F8294AF1C52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FF9937E-4F9D-3A28-9AF7-1B278C41679F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94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13125 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-0.00394 L -0.01493 -0.00394 C -0.03437 -0.00695 -0.03576 -0.00857 -0.0559 -0.00533 C -0.07413 -0.00278 -0.11059 0.00463 -0.11059 0.00463 C -0.12465 0.01273 -0.13142 0.01527 -0.14288 0.02476 C -0.14444 0.02592 -0.14583 0.02754 -0.14722 0.02893 C -0.14861 0.03287 -0.14982 0.0368 -0.15156 0.04051 C -0.15312 0.04398 -0.15677 0.05069 -0.15677 0.05069 L -0.15677 0.05069 " pathEditMode="relative" ptsTypes="AAAAAAAAA">
                                      <p:cBhvr>
                                        <p:cTn id="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-142568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-142568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6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-146922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4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-1288030" y="547085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11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-1436569" y="451643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2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3151237" y="3503435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3171779" y="4500091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3424432" y="5492211"/>
            <a:ext cx="80554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22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8C5181-7F04-A052-79C4-70C02EF3F381}"/>
              </a:ext>
            </a:extLst>
          </p:cNvPr>
          <p:cNvSpPr/>
          <p:nvPr/>
        </p:nvSpPr>
        <p:spPr>
          <a:xfrm>
            <a:off x="3118578" y="1477693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C305DD-3AA8-BE44-6E6E-76235312E073}"/>
              </a:ext>
            </a:extLst>
          </p:cNvPr>
          <p:cNvSpPr/>
          <p:nvPr/>
        </p:nvSpPr>
        <p:spPr>
          <a:xfrm>
            <a:off x="3124022" y="2523086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521AB-8DE6-AA04-BB69-790A9979A665}"/>
              </a:ext>
            </a:extLst>
          </p:cNvPr>
          <p:cNvSpPr txBox="1"/>
          <p:nvPr/>
        </p:nvSpPr>
        <p:spPr>
          <a:xfrm>
            <a:off x="2856623" y="154757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6)  2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9E891-0271-0CF1-13F7-20D9EC87AD35}"/>
              </a:ext>
            </a:extLst>
          </p:cNvPr>
          <p:cNvSpPr txBox="1"/>
          <p:nvPr/>
        </p:nvSpPr>
        <p:spPr>
          <a:xfrm>
            <a:off x="2866453" y="2536858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7)  6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7298B-56C3-4D1E-EB97-A2E5FE7F1AE4}"/>
              </a:ext>
            </a:extLst>
          </p:cNvPr>
          <p:cNvSpPr txBox="1"/>
          <p:nvPr/>
        </p:nvSpPr>
        <p:spPr>
          <a:xfrm>
            <a:off x="3089784" y="34937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8)  2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12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B5706-55C1-179C-90FC-CCE5CD662BD9}"/>
              </a:ext>
            </a:extLst>
          </p:cNvPr>
          <p:cNvSpPr txBox="1"/>
          <p:nvPr/>
        </p:nvSpPr>
        <p:spPr>
          <a:xfrm>
            <a:off x="3033605" y="5484627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10)  10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296E7-68B0-D136-E773-06095DC6BF4B}"/>
              </a:ext>
            </a:extLst>
          </p:cNvPr>
          <p:cNvSpPr txBox="1"/>
          <p:nvPr/>
        </p:nvSpPr>
        <p:spPr>
          <a:xfrm>
            <a:off x="2934224" y="4451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9)  2  </a:t>
            </a:r>
            <a:r>
              <a:rPr lang="en-GB" sz="3200" dirty="0">
                <a:latin typeface="Arial Rounded MT Bold" panose="020F0704030504030204" pitchFamily="34" charset="0"/>
              </a:rPr>
              <a:t>X</a:t>
            </a:r>
            <a:r>
              <a:rPr lang="en-GB" sz="4000" dirty="0">
                <a:latin typeface="Arial Rounded MT Bold" panose="020F0704030504030204" pitchFamily="34" charset="0"/>
              </a:rPr>
              <a:t>  5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3A9020-68DD-0F9E-C9E3-4B997CC9D245}"/>
              </a:ext>
            </a:extLst>
          </p:cNvPr>
          <p:cNvSpPr/>
          <p:nvPr/>
        </p:nvSpPr>
        <p:spPr>
          <a:xfrm>
            <a:off x="7371384" y="1572660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3A4B21-97DA-A1AB-38D8-7A5FDF2AE744}"/>
              </a:ext>
            </a:extLst>
          </p:cNvPr>
          <p:cNvSpPr/>
          <p:nvPr/>
        </p:nvSpPr>
        <p:spPr>
          <a:xfrm>
            <a:off x="7371384" y="2550847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DE2306-8F79-A1AD-720D-3982021C5C92}"/>
              </a:ext>
            </a:extLst>
          </p:cNvPr>
          <p:cNvSpPr/>
          <p:nvPr/>
        </p:nvSpPr>
        <p:spPr>
          <a:xfrm>
            <a:off x="7738079" y="3522646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89E2F4-5825-E9FD-3F3B-5183693012A2}"/>
              </a:ext>
            </a:extLst>
          </p:cNvPr>
          <p:cNvSpPr/>
          <p:nvPr/>
        </p:nvSpPr>
        <p:spPr>
          <a:xfrm>
            <a:off x="7459874" y="4481622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7BCECE-4AE9-9825-825B-463D74A0533D}"/>
              </a:ext>
            </a:extLst>
          </p:cNvPr>
          <p:cNvSpPr/>
          <p:nvPr/>
        </p:nvSpPr>
        <p:spPr>
          <a:xfrm>
            <a:off x="7860025" y="5428311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484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4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852</TotalTime>
  <Words>279</Words>
  <Application>Microsoft Office PowerPoint</Application>
  <PresentationFormat>On-screen Show (4:3)</PresentationFormat>
  <Paragraphs>107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Arial Rounded MT Bold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45</cp:revision>
  <dcterms:created xsi:type="dcterms:W3CDTF">2013-01-27T09:14:16Z</dcterms:created>
  <dcterms:modified xsi:type="dcterms:W3CDTF">2026-01-14T12:31:54Z</dcterms:modified>
  <cp:category/>
</cp:coreProperties>
</file>