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81" r:id="rId3"/>
    <p:sldId id="276" r:id="rId4"/>
    <p:sldId id="277" r:id="rId5"/>
    <p:sldId id="278" r:id="rId6"/>
    <p:sldId id="279" r:id="rId7"/>
    <p:sldId id="28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2075308" y="134302"/>
            <a:ext cx="62919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x2 Missing numbers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008ECB0-D5D0-10A8-DF29-750B48B7F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20002" y="1952467"/>
            <a:ext cx="4300210" cy="3919920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20888" y="6346763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248560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2s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81" name="Table 80">
            <a:extLst>
              <a:ext uri="{FF2B5EF4-FFF2-40B4-BE49-F238E27FC236}">
                <a16:creationId xmlns:a16="http://schemas.microsoft.com/office/drawing/2014/main" id="{EFD754A0-739A-7721-2C9A-BDF56582B679}"/>
              </a:ext>
            </a:extLst>
          </p:cNvPr>
          <p:cNvGraphicFramePr>
            <a:graphicFrameLocks noGrp="1"/>
          </p:cNvGraphicFramePr>
          <p:nvPr/>
        </p:nvGraphicFramePr>
        <p:xfrm>
          <a:off x="1137659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82" name="TextBox 81">
            <a:extLst>
              <a:ext uri="{FF2B5EF4-FFF2-40B4-BE49-F238E27FC236}">
                <a16:creationId xmlns:a16="http://schemas.microsoft.com/office/drawing/2014/main" id="{6D39637D-69DA-5F0C-F467-2EF77F397E8E}"/>
              </a:ext>
            </a:extLst>
          </p:cNvPr>
          <p:cNvSpPr txBox="1"/>
          <p:nvPr/>
        </p:nvSpPr>
        <p:spPr>
          <a:xfrm>
            <a:off x="118681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C8F8B6A-0A30-CDE8-DAE7-B458190E836E}"/>
              </a:ext>
            </a:extLst>
          </p:cNvPr>
          <p:cNvSpPr txBox="1"/>
          <p:nvPr/>
        </p:nvSpPr>
        <p:spPr>
          <a:xfrm>
            <a:off x="415544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658108F-2989-B4E8-0FD8-6259C9015067}"/>
              </a:ext>
            </a:extLst>
          </p:cNvPr>
          <p:cNvSpPr txBox="1"/>
          <p:nvPr/>
        </p:nvSpPr>
        <p:spPr>
          <a:xfrm>
            <a:off x="192897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5C28731-DD0E-2FD1-3C01-57315FDB546F}"/>
              </a:ext>
            </a:extLst>
          </p:cNvPr>
          <p:cNvSpPr txBox="1"/>
          <p:nvPr/>
        </p:nvSpPr>
        <p:spPr>
          <a:xfrm>
            <a:off x="341328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93534AE-5792-2D01-1212-2C5F38BE9C17}"/>
              </a:ext>
            </a:extLst>
          </p:cNvPr>
          <p:cNvSpPr txBox="1"/>
          <p:nvPr/>
        </p:nvSpPr>
        <p:spPr>
          <a:xfrm>
            <a:off x="267113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BBADAA3-1725-BDC1-52C6-23A418A94E68}"/>
              </a:ext>
            </a:extLst>
          </p:cNvPr>
          <p:cNvSpPr txBox="1"/>
          <p:nvPr/>
        </p:nvSpPr>
        <p:spPr>
          <a:xfrm>
            <a:off x="489760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0ADADB2-3C90-9782-08D4-CDA3E14BE6E4}"/>
              </a:ext>
            </a:extLst>
          </p:cNvPr>
          <p:cNvSpPr txBox="1"/>
          <p:nvPr/>
        </p:nvSpPr>
        <p:spPr>
          <a:xfrm>
            <a:off x="563976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C90753F-CA2E-2F3E-FE64-82979ED6AF4A}"/>
              </a:ext>
            </a:extLst>
          </p:cNvPr>
          <p:cNvSpPr txBox="1"/>
          <p:nvPr/>
        </p:nvSpPr>
        <p:spPr>
          <a:xfrm>
            <a:off x="638192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23BB44F-E9C6-306F-F6D7-CD8196959DD5}"/>
              </a:ext>
            </a:extLst>
          </p:cNvPr>
          <p:cNvSpPr txBox="1"/>
          <p:nvPr/>
        </p:nvSpPr>
        <p:spPr>
          <a:xfrm>
            <a:off x="7124084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935873B-3EEE-5BE8-6808-9694C1D7B75A}"/>
              </a:ext>
            </a:extLst>
          </p:cNvPr>
          <p:cNvSpPr txBox="1"/>
          <p:nvPr/>
        </p:nvSpPr>
        <p:spPr>
          <a:xfrm>
            <a:off x="7836440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DF43DE9-F93D-633D-93D7-E61EFA1B6018}"/>
              </a:ext>
            </a:extLst>
          </p:cNvPr>
          <p:cNvGrpSpPr/>
          <p:nvPr/>
        </p:nvGrpSpPr>
        <p:grpSpPr>
          <a:xfrm flipH="1">
            <a:off x="1454487" y="1796813"/>
            <a:ext cx="829559" cy="1029273"/>
            <a:chOff x="2870600" y="17176"/>
            <a:chExt cx="829559" cy="1029273"/>
          </a:xfrm>
        </p:grpSpPr>
        <p:sp>
          <p:nvSpPr>
            <p:cNvPr id="93" name="Arrow: Curved Down 92">
              <a:extLst>
                <a:ext uri="{FF2B5EF4-FFF2-40B4-BE49-F238E27FC236}">
                  <a16:creationId xmlns:a16="http://schemas.microsoft.com/office/drawing/2014/main" id="{27C643C4-0B24-944B-9FF6-5132182AE91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6C1AC025-6F34-EAAF-B16E-F0BAF3EEEB7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-2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096B28F0-7320-23E0-1528-C1CA465BD164}"/>
              </a:ext>
            </a:extLst>
          </p:cNvPr>
          <p:cNvGrpSpPr/>
          <p:nvPr/>
        </p:nvGrpSpPr>
        <p:grpSpPr>
          <a:xfrm flipH="1">
            <a:off x="2212651" y="1796813"/>
            <a:ext cx="829559" cy="1029273"/>
            <a:chOff x="2870600" y="17176"/>
            <a:chExt cx="829559" cy="1029273"/>
          </a:xfrm>
        </p:grpSpPr>
        <p:sp>
          <p:nvSpPr>
            <p:cNvPr id="96" name="Arrow: Curved Down 95">
              <a:extLst>
                <a:ext uri="{FF2B5EF4-FFF2-40B4-BE49-F238E27FC236}">
                  <a16:creationId xmlns:a16="http://schemas.microsoft.com/office/drawing/2014/main" id="{80D80A2C-8E2C-20C7-3C8D-6C94D96023D1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F21AB34D-07CC-C1A2-959D-B2FE676D6215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-2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0DC7C0BA-3E3E-A707-5DF3-61DD3C6B1A6A}"/>
              </a:ext>
            </a:extLst>
          </p:cNvPr>
          <p:cNvGrpSpPr/>
          <p:nvPr/>
        </p:nvGrpSpPr>
        <p:grpSpPr>
          <a:xfrm flipH="1">
            <a:off x="2970815" y="1796813"/>
            <a:ext cx="829559" cy="1029273"/>
            <a:chOff x="2870600" y="17176"/>
            <a:chExt cx="829559" cy="1029273"/>
          </a:xfrm>
        </p:grpSpPr>
        <p:sp>
          <p:nvSpPr>
            <p:cNvPr id="99" name="Arrow: Curved Down 98">
              <a:extLst>
                <a:ext uri="{FF2B5EF4-FFF2-40B4-BE49-F238E27FC236}">
                  <a16:creationId xmlns:a16="http://schemas.microsoft.com/office/drawing/2014/main" id="{EC388EC2-7100-AB72-3190-A63084F8891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9E289594-41DD-FB98-EB79-04A21A43301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-2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B0C0949-5EC1-0B52-3374-02005876F516}"/>
              </a:ext>
            </a:extLst>
          </p:cNvPr>
          <p:cNvGrpSpPr/>
          <p:nvPr/>
        </p:nvGrpSpPr>
        <p:grpSpPr>
          <a:xfrm flipH="1">
            <a:off x="5245307" y="1796813"/>
            <a:ext cx="829559" cy="1029273"/>
            <a:chOff x="2870600" y="17176"/>
            <a:chExt cx="829559" cy="1029273"/>
          </a:xfrm>
        </p:grpSpPr>
        <p:sp>
          <p:nvSpPr>
            <p:cNvPr id="102" name="Arrow: Curved Down 101">
              <a:extLst>
                <a:ext uri="{FF2B5EF4-FFF2-40B4-BE49-F238E27FC236}">
                  <a16:creationId xmlns:a16="http://schemas.microsoft.com/office/drawing/2014/main" id="{3A7820B0-586A-1E8A-1660-0660C03B424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F879ECE5-FA39-B875-6655-9CDB079B6EB6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-2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908DAD6-9EC3-8699-1F53-DC38B1D4E91B}"/>
              </a:ext>
            </a:extLst>
          </p:cNvPr>
          <p:cNvGrpSpPr/>
          <p:nvPr/>
        </p:nvGrpSpPr>
        <p:grpSpPr>
          <a:xfrm flipH="1">
            <a:off x="3728979" y="1796813"/>
            <a:ext cx="829559" cy="1029273"/>
            <a:chOff x="2870600" y="17176"/>
            <a:chExt cx="829559" cy="1029273"/>
          </a:xfrm>
        </p:grpSpPr>
        <p:sp>
          <p:nvSpPr>
            <p:cNvPr id="105" name="Arrow: Curved Down 104">
              <a:extLst>
                <a:ext uri="{FF2B5EF4-FFF2-40B4-BE49-F238E27FC236}">
                  <a16:creationId xmlns:a16="http://schemas.microsoft.com/office/drawing/2014/main" id="{46D0C80E-C54C-19CD-934B-A888E50F82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A5C95D92-BDEF-D2D5-2123-C7D63A6264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-2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B2EA193-ACD2-2FEA-C906-05F9F94BD009}"/>
              </a:ext>
            </a:extLst>
          </p:cNvPr>
          <p:cNvGrpSpPr/>
          <p:nvPr/>
        </p:nvGrpSpPr>
        <p:grpSpPr>
          <a:xfrm flipH="1">
            <a:off x="4487143" y="1796813"/>
            <a:ext cx="829559" cy="1029273"/>
            <a:chOff x="2870600" y="17176"/>
            <a:chExt cx="829559" cy="1029273"/>
          </a:xfrm>
        </p:grpSpPr>
        <p:sp>
          <p:nvSpPr>
            <p:cNvPr id="108" name="Arrow: Curved Down 107">
              <a:extLst>
                <a:ext uri="{FF2B5EF4-FFF2-40B4-BE49-F238E27FC236}">
                  <a16:creationId xmlns:a16="http://schemas.microsoft.com/office/drawing/2014/main" id="{B673B2E8-18CD-A8C7-8315-6F3E9431354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AB026FD4-0359-324E-AB5E-21EBD183631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-2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0DC42001-BEA7-671C-77DE-E39E500607AA}"/>
              </a:ext>
            </a:extLst>
          </p:cNvPr>
          <p:cNvGrpSpPr/>
          <p:nvPr/>
        </p:nvGrpSpPr>
        <p:grpSpPr>
          <a:xfrm flipH="1">
            <a:off x="6003471" y="1796813"/>
            <a:ext cx="829559" cy="1029273"/>
            <a:chOff x="2870600" y="17176"/>
            <a:chExt cx="829559" cy="1029273"/>
          </a:xfrm>
        </p:grpSpPr>
        <p:sp>
          <p:nvSpPr>
            <p:cNvPr id="111" name="Arrow: Curved Down 110">
              <a:extLst>
                <a:ext uri="{FF2B5EF4-FFF2-40B4-BE49-F238E27FC236}">
                  <a16:creationId xmlns:a16="http://schemas.microsoft.com/office/drawing/2014/main" id="{105BDA98-6CE2-1A3D-943C-22771484497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949CD540-0186-4995-AB5E-51A0317F594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-2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ADCA07FC-3344-8961-636E-6B4DC744EEE2}"/>
              </a:ext>
            </a:extLst>
          </p:cNvPr>
          <p:cNvGrpSpPr/>
          <p:nvPr/>
        </p:nvGrpSpPr>
        <p:grpSpPr>
          <a:xfrm flipH="1">
            <a:off x="6761635" y="1796813"/>
            <a:ext cx="829559" cy="1029273"/>
            <a:chOff x="2870600" y="17176"/>
            <a:chExt cx="829559" cy="1029273"/>
          </a:xfrm>
        </p:grpSpPr>
        <p:sp>
          <p:nvSpPr>
            <p:cNvPr id="114" name="Arrow: Curved Down 113">
              <a:extLst>
                <a:ext uri="{FF2B5EF4-FFF2-40B4-BE49-F238E27FC236}">
                  <a16:creationId xmlns:a16="http://schemas.microsoft.com/office/drawing/2014/main" id="{4DA36C87-5860-C169-CD3A-002E0FAA12D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260910E-3E29-FEF1-F5EB-C24F7BA35CE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-2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4BC59A06-8DCE-20AD-2A76-BEC3BB882A63}"/>
              </a:ext>
            </a:extLst>
          </p:cNvPr>
          <p:cNvGrpSpPr/>
          <p:nvPr/>
        </p:nvGrpSpPr>
        <p:grpSpPr>
          <a:xfrm flipH="1">
            <a:off x="7519797" y="1796813"/>
            <a:ext cx="829559" cy="1029273"/>
            <a:chOff x="2870600" y="17176"/>
            <a:chExt cx="829559" cy="1029273"/>
          </a:xfrm>
        </p:grpSpPr>
        <p:sp>
          <p:nvSpPr>
            <p:cNvPr id="117" name="Arrow: Curved Down 116">
              <a:extLst>
                <a:ext uri="{FF2B5EF4-FFF2-40B4-BE49-F238E27FC236}">
                  <a16:creationId xmlns:a16="http://schemas.microsoft.com/office/drawing/2014/main" id="{2A960F3C-0F83-6A21-6767-C3A101ED67AD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89AF90E3-A3BF-7D84-4622-D6C7C906E1D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464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2E6F5F4B-E49B-E849-DC16-7BCDA576E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8699" y="1668329"/>
            <a:ext cx="1353681" cy="123396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EE324EF6-949C-14C4-859F-3859E037013D}"/>
              </a:ext>
            </a:extLst>
          </p:cNvPr>
          <p:cNvSpPr/>
          <p:nvPr/>
        </p:nvSpPr>
        <p:spPr>
          <a:xfrm>
            <a:off x="1317523" y="302793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? = 12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BDE5163-7457-0BC6-0B40-3656B106DD64}"/>
              </a:ext>
            </a:extLst>
          </p:cNvPr>
          <p:cNvGrpSpPr/>
          <p:nvPr/>
        </p:nvGrpSpPr>
        <p:grpSpPr>
          <a:xfrm>
            <a:off x="2399778" y="1380823"/>
            <a:ext cx="5938682" cy="1432675"/>
            <a:chOff x="2330246" y="1432162"/>
            <a:chExt cx="5938682" cy="1432675"/>
          </a:xfrm>
        </p:grpSpPr>
        <p:sp>
          <p:nvSpPr>
            <p:cNvPr id="52" name="Speech Bubble: Rectangle with Corners Rounded 51">
              <a:extLst>
                <a:ext uri="{FF2B5EF4-FFF2-40B4-BE49-F238E27FC236}">
                  <a16:creationId xmlns:a16="http://schemas.microsoft.com/office/drawing/2014/main" id="{8E5B081D-C089-08E9-6D0C-C3318E5B6A60}"/>
                </a:ext>
              </a:extLst>
            </p:cNvPr>
            <p:cNvSpPr/>
            <p:nvPr/>
          </p:nvSpPr>
          <p:spPr>
            <a:xfrm>
              <a:off x="2330246" y="1432162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7F838A8-73E1-F110-5C98-11CC486C5474}"/>
                </a:ext>
              </a:extLst>
            </p:cNvPr>
            <p:cNvSpPr txBox="1"/>
            <p:nvPr/>
          </p:nvSpPr>
          <p:spPr>
            <a:xfrm>
              <a:off x="2738284" y="1654419"/>
              <a:ext cx="53536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This means 2 groups of the same number makes </a:t>
              </a:r>
              <a:r>
                <a:rPr lang="en-US" sz="2800" b="1" dirty="0"/>
                <a:t>12 altogether.</a:t>
              </a:r>
              <a:endParaRPr lang="en-GB" sz="2800" b="1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DD2BF22-E7C0-AEB8-2105-A8C13E37E9B0}"/>
              </a:ext>
            </a:extLst>
          </p:cNvPr>
          <p:cNvGrpSpPr/>
          <p:nvPr/>
        </p:nvGrpSpPr>
        <p:grpSpPr>
          <a:xfrm>
            <a:off x="2399778" y="1380823"/>
            <a:ext cx="5938682" cy="1432675"/>
            <a:chOff x="2227007" y="3511685"/>
            <a:chExt cx="5938682" cy="1432675"/>
          </a:xfrm>
        </p:grpSpPr>
        <p:sp>
          <p:nvSpPr>
            <p:cNvPr id="63" name="Speech Bubble: Rectangle with Corners Rounded 62">
              <a:extLst>
                <a:ext uri="{FF2B5EF4-FFF2-40B4-BE49-F238E27FC236}">
                  <a16:creationId xmlns:a16="http://schemas.microsoft.com/office/drawing/2014/main" id="{491D8EED-2687-0E79-9F0F-338BABC05B90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3486A63-8E12-38A3-7C93-220BA354A9CD}"/>
                </a:ext>
              </a:extLst>
            </p:cNvPr>
            <p:cNvSpPr txBox="1"/>
            <p:nvPr/>
          </p:nvSpPr>
          <p:spPr>
            <a:xfrm>
              <a:off x="3205316" y="3966412"/>
              <a:ext cx="399189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Imagine </a:t>
              </a:r>
              <a:r>
                <a:rPr lang="en-US" sz="2800" b="1" dirty="0"/>
                <a:t>2 empty groups.</a:t>
              </a:r>
              <a:endParaRPr lang="en-GB" sz="2800" b="1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E409DEA-35CE-1D9C-0D80-E61218F7AACA}"/>
              </a:ext>
            </a:extLst>
          </p:cNvPr>
          <p:cNvGrpSpPr/>
          <p:nvPr/>
        </p:nvGrpSpPr>
        <p:grpSpPr>
          <a:xfrm>
            <a:off x="2399778" y="1380823"/>
            <a:ext cx="5938682" cy="1432675"/>
            <a:chOff x="2227007" y="3511685"/>
            <a:chExt cx="5938682" cy="1432675"/>
          </a:xfrm>
        </p:grpSpPr>
        <p:sp>
          <p:nvSpPr>
            <p:cNvPr id="57" name="Speech Bubble: Rectangle with Corners Rounded 56">
              <a:extLst>
                <a:ext uri="{FF2B5EF4-FFF2-40B4-BE49-F238E27FC236}">
                  <a16:creationId xmlns:a16="http://schemas.microsoft.com/office/drawing/2014/main" id="{153B16F1-ECDB-39A2-7356-3709376CE3C8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8A8EECD-05C8-C624-12CD-874874D8A743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All</a:t>
              </a:r>
              <a:r>
                <a:rPr lang="en-US" sz="2800" dirty="0"/>
                <a:t> the groups </a:t>
              </a:r>
              <a:r>
                <a:rPr lang="en-US" sz="2800" b="1" dirty="0"/>
                <a:t>together</a:t>
              </a:r>
              <a:r>
                <a:rPr lang="en-US" sz="2800" dirty="0"/>
                <a:t> </a:t>
              </a:r>
            </a:p>
            <a:p>
              <a:pPr algn="ctr"/>
              <a:r>
                <a:rPr lang="en-US" sz="2800" dirty="0"/>
                <a:t>must add up to </a:t>
              </a:r>
              <a:r>
                <a:rPr lang="en-US" sz="2800" b="1" dirty="0"/>
                <a:t>12</a:t>
              </a:r>
              <a:r>
                <a:rPr lang="en-US" sz="2800" dirty="0"/>
                <a:t>.</a:t>
              </a:r>
              <a:endParaRPr lang="en-GB" sz="2800" dirty="0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73FCA3C-390B-9869-3174-3D1A27D4C77F}"/>
              </a:ext>
            </a:extLst>
          </p:cNvPr>
          <p:cNvGrpSpPr/>
          <p:nvPr/>
        </p:nvGrpSpPr>
        <p:grpSpPr>
          <a:xfrm>
            <a:off x="2433837" y="4392253"/>
            <a:ext cx="4585109" cy="1071716"/>
            <a:chOff x="3731752" y="4354122"/>
            <a:chExt cx="4585109" cy="1071716"/>
          </a:xfrm>
        </p:grpSpPr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5044C3CE-009C-89C6-FF12-AFE0A09DDE86}"/>
                </a:ext>
              </a:extLst>
            </p:cNvPr>
            <p:cNvSpPr/>
            <p:nvPr/>
          </p:nvSpPr>
          <p:spPr>
            <a:xfrm>
              <a:off x="3731752" y="4354122"/>
              <a:ext cx="2032819" cy="107171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44446BEE-7E1D-030F-5842-FB06168B0102}"/>
                </a:ext>
              </a:extLst>
            </p:cNvPr>
            <p:cNvSpPr/>
            <p:nvPr/>
          </p:nvSpPr>
          <p:spPr>
            <a:xfrm>
              <a:off x="6284042" y="4354122"/>
              <a:ext cx="2032819" cy="107171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3" name="Picture 7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376444C7-AEA7-3B37-DD90-2A104EC205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5348" y="3052475"/>
            <a:ext cx="406865" cy="406865"/>
          </a:xfrm>
          <a:prstGeom prst="rect">
            <a:avLst/>
          </a:prstGeom>
        </p:spPr>
      </p:pic>
      <p:pic>
        <p:nvPicPr>
          <p:cNvPr id="74" name="Picture 7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205551FD-A2CD-5DE7-0751-4793FC26D1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7745" y="3052475"/>
            <a:ext cx="406865" cy="406865"/>
          </a:xfrm>
          <a:prstGeom prst="rect">
            <a:avLst/>
          </a:prstGeom>
        </p:spPr>
      </p:pic>
      <p:pic>
        <p:nvPicPr>
          <p:cNvPr id="75" name="Picture 74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F4601305-9BDF-7741-CB94-31FD2AD17B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0142" y="3052475"/>
            <a:ext cx="406865" cy="406865"/>
          </a:xfrm>
          <a:prstGeom prst="rect">
            <a:avLst/>
          </a:prstGeom>
        </p:spPr>
      </p:pic>
      <p:pic>
        <p:nvPicPr>
          <p:cNvPr id="76" name="Picture 75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D075514B-6CA4-AF07-C50C-492013D4ED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2539" y="3052475"/>
            <a:ext cx="406865" cy="406865"/>
          </a:xfrm>
          <a:prstGeom prst="rect">
            <a:avLst/>
          </a:prstGeom>
        </p:spPr>
      </p:pic>
      <p:pic>
        <p:nvPicPr>
          <p:cNvPr id="77" name="Picture 76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529A68E0-8704-DCAA-A384-9F74E4AC31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4936" y="3052475"/>
            <a:ext cx="406865" cy="406865"/>
          </a:xfrm>
          <a:prstGeom prst="rect">
            <a:avLst/>
          </a:prstGeom>
        </p:spPr>
      </p:pic>
      <p:pic>
        <p:nvPicPr>
          <p:cNvPr id="78" name="Picture 77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A29C2176-38A8-B54E-CCB8-D24973D488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7333" y="3052475"/>
            <a:ext cx="406865" cy="406865"/>
          </a:xfrm>
          <a:prstGeom prst="rect">
            <a:avLst/>
          </a:prstGeom>
        </p:spPr>
      </p:pic>
      <p:pic>
        <p:nvPicPr>
          <p:cNvPr id="79" name="Picture 78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56BB0B59-09FC-0D4C-4274-F25664AB27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9730" y="3052475"/>
            <a:ext cx="406865" cy="406865"/>
          </a:xfrm>
          <a:prstGeom prst="rect">
            <a:avLst/>
          </a:prstGeom>
        </p:spPr>
      </p:pic>
      <p:pic>
        <p:nvPicPr>
          <p:cNvPr id="80" name="Picture 79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B9DDC77A-002F-D196-9C94-79EFF4C1FC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2127" y="3052475"/>
            <a:ext cx="406865" cy="406865"/>
          </a:xfrm>
          <a:prstGeom prst="rect">
            <a:avLst/>
          </a:prstGeom>
        </p:spPr>
      </p:pic>
      <p:pic>
        <p:nvPicPr>
          <p:cNvPr id="81" name="Picture 80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9D7DB8D8-314D-84B1-5F51-4C4221E5AC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4524" y="3052475"/>
            <a:ext cx="406865" cy="406865"/>
          </a:xfrm>
          <a:prstGeom prst="rect">
            <a:avLst/>
          </a:prstGeom>
        </p:spPr>
      </p:pic>
      <p:pic>
        <p:nvPicPr>
          <p:cNvPr id="82" name="Picture 81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15C8E0AC-A598-AEB6-E5A8-AFD889957A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6921" y="3052475"/>
            <a:ext cx="406865" cy="406865"/>
          </a:xfrm>
          <a:prstGeom prst="rect">
            <a:avLst/>
          </a:prstGeom>
        </p:spPr>
      </p:pic>
      <p:pic>
        <p:nvPicPr>
          <p:cNvPr id="83" name="Picture 8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E00029F8-52CB-34A4-F705-C61C3603E2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9318" y="3052475"/>
            <a:ext cx="406865" cy="406865"/>
          </a:xfrm>
          <a:prstGeom prst="rect">
            <a:avLst/>
          </a:prstGeom>
        </p:spPr>
      </p:pic>
      <p:pic>
        <p:nvPicPr>
          <p:cNvPr id="84" name="Picture 8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494FD4F5-7B5D-6852-0301-8B9CDF84A9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1716" y="3052475"/>
            <a:ext cx="406865" cy="406865"/>
          </a:xfrm>
          <a:prstGeom prst="rect">
            <a:avLst/>
          </a:prstGeom>
        </p:spPr>
      </p:pic>
      <p:grpSp>
        <p:nvGrpSpPr>
          <p:cNvPr id="88" name="Group 87">
            <a:extLst>
              <a:ext uri="{FF2B5EF4-FFF2-40B4-BE49-F238E27FC236}">
                <a16:creationId xmlns:a16="http://schemas.microsoft.com/office/drawing/2014/main" id="{A315A569-90B1-C682-3601-E97B32A99EDA}"/>
              </a:ext>
            </a:extLst>
          </p:cNvPr>
          <p:cNvGrpSpPr/>
          <p:nvPr/>
        </p:nvGrpSpPr>
        <p:grpSpPr>
          <a:xfrm>
            <a:off x="2399778" y="1380823"/>
            <a:ext cx="5938682" cy="1432675"/>
            <a:chOff x="2227007" y="3511685"/>
            <a:chExt cx="5938682" cy="1432675"/>
          </a:xfrm>
        </p:grpSpPr>
        <p:sp>
          <p:nvSpPr>
            <p:cNvPr id="89" name="Speech Bubble: Rectangle with Corners Rounded 88">
              <a:extLst>
                <a:ext uri="{FF2B5EF4-FFF2-40B4-BE49-F238E27FC236}">
                  <a16:creationId xmlns:a16="http://schemas.microsoft.com/office/drawing/2014/main" id="{EC5909AF-BD46-5362-1C67-36670A32DF74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050D9CE-119A-3461-8E11-1F7940590746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Put </a:t>
              </a:r>
              <a:r>
                <a:rPr lang="en-US" sz="2800" b="1" dirty="0"/>
                <a:t>1 in each group</a:t>
              </a:r>
              <a:r>
                <a:rPr lang="en-US" sz="2800" dirty="0"/>
                <a:t>, again and again, until you have no more left</a:t>
              </a:r>
              <a:endParaRPr lang="en-GB" sz="2800" dirty="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0AB61A4-8AC2-8C22-E088-E39D18C810DB}"/>
              </a:ext>
            </a:extLst>
          </p:cNvPr>
          <p:cNvGrpSpPr/>
          <p:nvPr/>
        </p:nvGrpSpPr>
        <p:grpSpPr>
          <a:xfrm>
            <a:off x="2399778" y="1380823"/>
            <a:ext cx="5938682" cy="1432675"/>
            <a:chOff x="2227007" y="3511685"/>
            <a:chExt cx="5938682" cy="1432675"/>
          </a:xfrm>
        </p:grpSpPr>
        <p:sp>
          <p:nvSpPr>
            <p:cNvPr id="92" name="Speech Bubble: Rectangle with Corners Rounded 91">
              <a:extLst>
                <a:ext uri="{FF2B5EF4-FFF2-40B4-BE49-F238E27FC236}">
                  <a16:creationId xmlns:a16="http://schemas.microsoft.com/office/drawing/2014/main" id="{9BB779E9-791D-0CFF-1B0E-C772CC422179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4C8E290-9959-5E0A-E391-57F4F959421F}"/>
                </a:ext>
              </a:extLst>
            </p:cNvPr>
            <p:cNvSpPr txBox="1"/>
            <p:nvPr/>
          </p:nvSpPr>
          <p:spPr>
            <a:xfrm>
              <a:off x="2359744" y="3734661"/>
              <a:ext cx="563388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It took </a:t>
              </a:r>
              <a:r>
                <a:rPr lang="en-US" sz="2800" b="1" dirty="0"/>
                <a:t>6 rounds</a:t>
              </a:r>
              <a:r>
                <a:rPr lang="en-US" sz="2800" dirty="0"/>
                <a:t>, so each group has </a:t>
              </a:r>
              <a:r>
                <a:rPr lang="en-US" sz="2800" b="1" dirty="0"/>
                <a:t>6</a:t>
              </a:r>
              <a:r>
                <a:rPr lang="en-US" sz="2800" dirty="0"/>
                <a:t>.</a:t>
              </a:r>
              <a:endParaRPr lang="en-GB" sz="2800" dirty="0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2647178-82A2-91FF-984F-47DFF57F96FE}"/>
              </a:ext>
            </a:extLst>
          </p:cNvPr>
          <p:cNvGrpSpPr/>
          <p:nvPr/>
        </p:nvGrpSpPr>
        <p:grpSpPr>
          <a:xfrm>
            <a:off x="2399778" y="1380823"/>
            <a:ext cx="5938682" cy="1432675"/>
            <a:chOff x="2227007" y="3511685"/>
            <a:chExt cx="5938682" cy="1432675"/>
          </a:xfrm>
        </p:grpSpPr>
        <p:sp>
          <p:nvSpPr>
            <p:cNvPr id="95" name="Speech Bubble: Rectangle with Corners Rounded 94">
              <a:extLst>
                <a:ext uri="{FF2B5EF4-FFF2-40B4-BE49-F238E27FC236}">
                  <a16:creationId xmlns:a16="http://schemas.microsoft.com/office/drawing/2014/main" id="{4D693647-9109-25D8-4FB9-921C78ABB973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CD4AA7B-D672-C10A-75D1-292DF04BE65D}"/>
                </a:ext>
              </a:extLst>
            </p:cNvPr>
            <p:cNvSpPr txBox="1"/>
            <p:nvPr/>
          </p:nvSpPr>
          <p:spPr>
            <a:xfrm>
              <a:off x="2359744" y="3734661"/>
              <a:ext cx="56338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2800" b="1" dirty="0"/>
                <a:t>2 × 6 = 12</a:t>
              </a:r>
              <a:br>
                <a:rPr lang="de-DE" sz="2800" dirty="0"/>
              </a:br>
              <a:r>
                <a:rPr lang="de-DE" sz="2800" dirty="0"/>
                <a:t>So </a:t>
              </a:r>
              <a:r>
                <a:rPr lang="de-DE" sz="2800" b="1" dirty="0"/>
                <a:t>? = 6</a:t>
              </a:r>
              <a:endParaRPr lang="en-GB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0639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48148E-6 L 0.11719 0.2650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1" y="1324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0.33837 0.2678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10" y="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0.00729 0.2034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01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48148E-6 L 0.21562 0.2087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81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8148E-6 L -0.04445 0.2087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2" y="1044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8 -0.00232 L 0.16684 0.2064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7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48148E-6 L -0.10312 0.2087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1044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48148E-6 L 0.10209 0.2087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48148E-6 L -0.27865 0.27222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41" y="1361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-0.00452 0.2620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8148E-6 L -0.33368 0.26782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84" y="1338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0.17586 0.26782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2" y="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8F94A5-C0B8-98B3-7C10-6D7298DDE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17A8809-9186-A035-6EE8-59F0DFCDEE0A}"/>
              </a:ext>
            </a:extLst>
          </p:cNvPr>
          <p:cNvGrpSpPr/>
          <p:nvPr/>
        </p:nvGrpSpPr>
        <p:grpSpPr>
          <a:xfrm>
            <a:off x="2951999" y="1474450"/>
            <a:ext cx="3240001" cy="1570037"/>
            <a:chOff x="7431225" y="1335468"/>
            <a:chExt cx="3240001" cy="157003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ED21048-CC41-9EC2-1CD8-69E60252047B}"/>
                </a:ext>
              </a:extLst>
            </p:cNvPr>
            <p:cNvGrpSpPr/>
            <p:nvPr/>
          </p:nvGrpSpPr>
          <p:grpSpPr>
            <a:xfrm>
              <a:off x="7431225" y="1553098"/>
              <a:ext cx="3240001" cy="1224097"/>
              <a:chOff x="3116051" y="1907458"/>
              <a:chExt cx="3240001" cy="1224097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62AF7DC0-A3B2-FD88-7D16-0A0EE4D4F078}"/>
                  </a:ext>
                </a:extLst>
              </p:cNvPr>
              <p:cNvSpPr/>
              <p:nvPr/>
            </p:nvSpPr>
            <p:spPr>
              <a:xfrm>
                <a:off x="3116052" y="1907458"/>
                <a:ext cx="324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267269F8-BD25-AD36-5873-6F47AA6B465B}"/>
                  </a:ext>
                </a:extLst>
              </p:cNvPr>
              <p:cNvSpPr/>
              <p:nvPr/>
            </p:nvSpPr>
            <p:spPr>
              <a:xfrm>
                <a:off x="3116051" y="2531787"/>
                <a:ext cx="163656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AD778C76-3D78-6B73-3590-1D5C587B2094}"/>
                  </a:ext>
                </a:extLst>
              </p:cNvPr>
              <p:cNvSpPr/>
              <p:nvPr/>
            </p:nvSpPr>
            <p:spPr>
              <a:xfrm>
                <a:off x="4752619" y="2531787"/>
                <a:ext cx="1603433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A45FCAE-4655-E38F-B7C1-9D1AE47A30B2}"/>
                </a:ext>
              </a:extLst>
            </p:cNvPr>
            <p:cNvSpPr/>
            <p:nvPr/>
          </p:nvSpPr>
          <p:spPr>
            <a:xfrm>
              <a:off x="7819274" y="1982175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018BF93-3C21-1CB7-5539-F0D89B18924C}"/>
                </a:ext>
              </a:extLst>
            </p:cNvPr>
            <p:cNvSpPr/>
            <p:nvPr/>
          </p:nvSpPr>
          <p:spPr>
            <a:xfrm>
              <a:off x="8665984" y="1982175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33BB45D-252C-9F6E-B880-61B9D6FA59D3}"/>
                </a:ext>
              </a:extLst>
            </p:cNvPr>
            <p:cNvSpPr/>
            <p:nvPr/>
          </p:nvSpPr>
          <p:spPr>
            <a:xfrm>
              <a:off x="9425032" y="1963803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3B5A444-C91B-12A4-2491-CE504DDF7684}"/>
                </a:ext>
              </a:extLst>
            </p:cNvPr>
            <p:cNvSpPr/>
            <p:nvPr/>
          </p:nvSpPr>
          <p:spPr>
            <a:xfrm>
              <a:off x="8585059" y="1335468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FCF533F1-CDF0-ED07-CEEC-845BE778A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C1F683B-1F13-6C80-929B-C6F5CAEA9B9D}"/>
              </a:ext>
            </a:extLst>
          </p:cNvPr>
          <p:cNvSpPr/>
          <p:nvPr/>
        </p:nvSpPr>
        <p:spPr>
          <a:xfrm>
            <a:off x="1170041" y="458112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?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18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CF4E91-7F57-7D5E-F415-0EB99DFB5821}"/>
              </a:ext>
            </a:extLst>
          </p:cNvPr>
          <p:cNvSpPr/>
          <p:nvPr/>
        </p:nvSpPr>
        <p:spPr>
          <a:xfrm>
            <a:off x="3390578" y="213060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EF9811-14F7-6072-905C-7DD03B43D004}"/>
              </a:ext>
            </a:extLst>
          </p:cNvPr>
          <p:cNvSpPr/>
          <p:nvPr/>
        </p:nvSpPr>
        <p:spPr>
          <a:xfrm>
            <a:off x="5046866" y="2131921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C90997-2299-6A56-9FCE-941F1080ADF2}"/>
              </a:ext>
            </a:extLst>
          </p:cNvPr>
          <p:cNvSpPr/>
          <p:nvPr/>
        </p:nvSpPr>
        <p:spPr>
          <a:xfrm>
            <a:off x="4191226" y="1474450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1958E-F6CC-C39D-00E1-F5834A830A67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227906-2111-8C61-CC5E-ED17830D4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ADA9712-9F22-6570-CF67-1B72B95C83F4}"/>
              </a:ext>
            </a:extLst>
          </p:cNvPr>
          <p:cNvSpPr/>
          <p:nvPr/>
        </p:nvSpPr>
        <p:spPr>
          <a:xfrm>
            <a:off x="2761619" y="326166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1B7AEA-9D97-99EC-6409-36D9B1A14DCA}"/>
              </a:ext>
            </a:extLst>
          </p:cNvPr>
          <p:cNvSpPr/>
          <p:nvPr/>
        </p:nvSpPr>
        <p:spPr>
          <a:xfrm>
            <a:off x="5201983" y="3259404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5814CE-1EFF-93C0-C7CC-E783482415DD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4DD6DA-6032-0503-B801-9ED990B1C46E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8FC3FE-0376-52E9-229B-6FF09BB4AF2D}"/>
              </a:ext>
            </a:extLst>
          </p:cNvPr>
          <p:cNvSpPr/>
          <p:nvPr/>
        </p:nvSpPr>
        <p:spPr>
          <a:xfrm>
            <a:off x="6665546" y="568962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2FC482-239E-BCFD-011A-9E77F8BBE032}"/>
              </a:ext>
            </a:extLst>
          </p:cNvPr>
          <p:cNvGrpSpPr/>
          <p:nvPr/>
        </p:nvGrpSpPr>
        <p:grpSpPr>
          <a:xfrm>
            <a:off x="2951999" y="1474519"/>
            <a:ext cx="3240001" cy="1570037"/>
            <a:chOff x="7431225" y="1335468"/>
            <a:chExt cx="3240001" cy="157003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67A2E85-91E2-0CF5-9262-461E2EAFFC34}"/>
                </a:ext>
              </a:extLst>
            </p:cNvPr>
            <p:cNvGrpSpPr/>
            <p:nvPr/>
          </p:nvGrpSpPr>
          <p:grpSpPr>
            <a:xfrm>
              <a:off x="7431225" y="1553098"/>
              <a:ext cx="3240001" cy="1224097"/>
              <a:chOff x="3116051" y="1907458"/>
              <a:chExt cx="3240001" cy="1224097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815E1C25-D185-AC0A-1274-A13B26949904}"/>
                  </a:ext>
                </a:extLst>
              </p:cNvPr>
              <p:cNvSpPr/>
              <p:nvPr/>
            </p:nvSpPr>
            <p:spPr>
              <a:xfrm>
                <a:off x="3116052" y="1907458"/>
                <a:ext cx="324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BBC9805C-BB1E-791D-9C87-ECAEE93C4226}"/>
                  </a:ext>
                </a:extLst>
              </p:cNvPr>
              <p:cNvSpPr/>
              <p:nvPr/>
            </p:nvSpPr>
            <p:spPr>
              <a:xfrm>
                <a:off x="3116051" y="2531787"/>
                <a:ext cx="163656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3EA78196-1DA7-6942-FBD6-A5169438F484}"/>
                  </a:ext>
                </a:extLst>
              </p:cNvPr>
              <p:cNvSpPr/>
              <p:nvPr/>
            </p:nvSpPr>
            <p:spPr>
              <a:xfrm>
                <a:off x="4752619" y="2531787"/>
                <a:ext cx="1603433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B615E63-BD9B-1BFB-99D0-DA63A933FC65}"/>
                </a:ext>
              </a:extLst>
            </p:cNvPr>
            <p:cNvSpPr/>
            <p:nvPr/>
          </p:nvSpPr>
          <p:spPr>
            <a:xfrm>
              <a:off x="7819274" y="1982175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117D199-DCD0-4782-0CD6-90616067C65D}"/>
                </a:ext>
              </a:extLst>
            </p:cNvPr>
            <p:cNvSpPr/>
            <p:nvPr/>
          </p:nvSpPr>
          <p:spPr>
            <a:xfrm>
              <a:off x="8665984" y="1982175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92F6660-8E54-F664-BC66-8C446A5950AF}"/>
                </a:ext>
              </a:extLst>
            </p:cNvPr>
            <p:cNvSpPr/>
            <p:nvPr/>
          </p:nvSpPr>
          <p:spPr>
            <a:xfrm>
              <a:off x="9425032" y="1963803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48A17AE-8858-994C-E68C-27457C00BA08}"/>
                </a:ext>
              </a:extLst>
            </p:cNvPr>
            <p:cNvSpPr/>
            <p:nvPr/>
          </p:nvSpPr>
          <p:spPr>
            <a:xfrm>
              <a:off x="8585059" y="1335468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18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08950D7F-C3C6-F291-F70D-FBD19239365D}"/>
              </a:ext>
            </a:extLst>
          </p:cNvPr>
          <p:cNvSpPr/>
          <p:nvPr/>
        </p:nvSpPr>
        <p:spPr>
          <a:xfrm>
            <a:off x="1420942" y="392930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9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18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AF1A3D-5167-3854-22F5-CB677D286E59}"/>
              </a:ext>
            </a:extLst>
          </p:cNvPr>
          <p:cNvSpPr txBox="1"/>
          <p:nvPr/>
        </p:nvSpPr>
        <p:spPr>
          <a:xfrm>
            <a:off x="2093546" y="4512148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2 × ___ = 18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E19F2A-1608-04FD-C299-84E24791826A}"/>
              </a:ext>
            </a:extLst>
          </p:cNvPr>
          <p:cNvSpPr txBox="1"/>
          <p:nvPr/>
        </p:nvSpPr>
        <p:spPr>
          <a:xfrm>
            <a:off x="552804" y="5503335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missing number is ____.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00045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9" grpId="0" animBg="1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2AE87A-44B8-DE60-9960-3ADE2EB95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1A731F8-24BA-A270-908D-99F49A31B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551B31AD-BFD6-280D-FCBC-C670FB6F2942}"/>
              </a:ext>
            </a:extLst>
          </p:cNvPr>
          <p:cNvSpPr/>
          <p:nvPr/>
        </p:nvSpPr>
        <p:spPr>
          <a:xfrm>
            <a:off x="1170041" y="458112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?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D24CF3-54EE-B0AD-A4A9-5D2218CD2875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7ACFC2-B914-DCD4-F2CA-F05AE02FE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42748" cy="1159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453B69E-B44E-9814-7A2F-5437AF8404CA}"/>
              </a:ext>
            </a:extLst>
          </p:cNvPr>
          <p:cNvSpPr/>
          <p:nvPr/>
        </p:nvSpPr>
        <p:spPr>
          <a:xfrm>
            <a:off x="2761619" y="326166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93CD90-159C-1459-8DE8-58195D0BD3CD}"/>
              </a:ext>
            </a:extLst>
          </p:cNvPr>
          <p:cNvSpPr/>
          <p:nvPr/>
        </p:nvSpPr>
        <p:spPr>
          <a:xfrm>
            <a:off x="5201983" y="3259404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301D19-32BE-08AF-CF26-A18C34E425D3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2EA112-3737-EB4A-F043-C660AB4F1941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4FBE00-EB93-4764-5218-92AEA67A65BB}"/>
              </a:ext>
            </a:extLst>
          </p:cNvPr>
          <p:cNvSpPr/>
          <p:nvPr/>
        </p:nvSpPr>
        <p:spPr>
          <a:xfrm>
            <a:off x="6665546" y="568962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C90A6A7-68CF-E263-21D7-D403FBA64EA4}"/>
              </a:ext>
            </a:extLst>
          </p:cNvPr>
          <p:cNvSpPr/>
          <p:nvPr/>
        </p:nvSpPr>
        <p:spPr>
          <a:xfrm>
            <a:off x="1360282" y="474140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DC2E1E-300A-0377-8665-A3FCDB25FF4D}"/>
              </a:ext>
            </a:extLst>
          </p:cNvPr>
          <p:cNvSpPr txBox="1"/>
          <p:nvPr/>
        </p:nvSpPr>
        <p:spPr>
          <a:xfrm>
            <a:off x="2074800" y="4508507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5 × ___ = 10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E593A8-F839-E483-1A43-52A0EDA63019}"/>
              </a:ext>
            </a:extLst>
          </p:cNvPr>
          <p:cNvSpPr txBox="1"/>
          <p:nvPr/>
        </p:nvSpPr>
        <p:spPr>
          <a:xfrm>
            <a:off x="543458" y="5502835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missing number is ____.</a:t>
            </a:r>
            <a:endParaRPr lang="en-GB" sz="3200" dirty="0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45A8C3D-B4A8-0F4F-6782-FF670AE665E5}"/>
              </a:ext>
            </a:extLst>
          </p:cNvPr>
          <p:cNvGrpSpPr/>
          <p:nvPr/>
        </p:nvGrpSpPr>
        <p:grpSpPr>
          <a:xfrm>
            <a:off x="2196785" y="1626850"/>
            <a:ext cx="5411639" cy="1516778"/>
            <a:chOff x="2044385" y="1474450"/>
            <a:chExt cx="5411639" cy="1516778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CB840963-6F63-8605-5694-11CE7B28E1C6}"/>
                </a:ext>
              </a:extLst>
            </p:cNvPr>
            <p:cNvSpPr/>
            <p:nvPr/>
          </p:nvSpPr>
          <p:spPr>
            <a:xfrm>
              <a:off x="2044385" y="1673293"/>
              <a:ext cx="5400000" cy="599768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83CEA94D-1F89-0DFC-F2A0-B365E409E329}"/>
                </a:ext>
              </a:extLst>
            </p:cNvPr>
            <p:cNvGrpSpPr/>
            <p:nvPr/>
          </p:nvGrpSpPr>
          <p:grpSpPr>
            <a:xfrm>
              <a:off x="2044385" y="2067898"/>
              <a:ext cx="1080000" cy="923330"/>
              <a:chOff x="2044385" y="2067898"/>
              <a:chExt cx="1080000" cy="923330"/>
            </a:xfrm>
          </p:grpSpPr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55F70552-23B0-283A-55C7-9BE1DE04B2A0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9CC32EB-4F9B-F7C2-DDB8-604B8E7B4808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BD9B058-C1DB-67B5-436F-9475638D10E9}"/>
                </a:ext>
              </a:extLst>
            </p:cNvPr>
            <p:cNvSpPr/>
            <p:nvPr/>
          </p:nvSpPr>
          <p:spPr>
            <a:xfrm>
              <a:off x="4191226" y="1474450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87458F87-D43B-6F30-36F5-37E168AFBD91}"/>
                </a:ext>
              </a:extLst>
            </p:cNvPr>
            <p:cNvGrpSpPr/>
            <p:nvPr/>
          </p:nvGrpSpPr>
          <p:grpSpPr>
            <a:xfrm>
              <a:off x="3127295" y="2067898"/>
              <a:ext cx="1080000" cy="923330"/>
              <a:chOff x="2044385" y="2067898"/>
              <a:chExt cx="1080000" cy="923330"/>
            </a:xfrm>
          </p:grpSpPr>
          <p:sp>
            <p:nvSpPr>
              <p:cNvPr id="79" name="Rectangle: Rounded Corners 78">
                <a:extLst>
                  <a:ext uri="{FF2B5EF4-FFF2-40B4-BE49-F238E27FC236}">
                    <a16:creationId xmlns:a16="http://schemas.microsoft.com/office/drawing/2014/main" id="{DD5158D1-7249-FAFD-EB40-67A6FB0A1DC3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636AB1E3-04A3-4DE7-97E5-6BD88D7DD4EC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2B95CC6F-8839-E1FE-D518-71B100D2B1D3}"/>
                </a:ext>
              </a:extLst>
            </p:cNvPr>
            <p:cNvGrpSpPr/>
            <p:nvPr/>
          </p:nvGrpSpPr>
          <p:grpSpPr>
            <a:xfrm>
              <a:off x="4210205" y="2067898"/>
              <a:ext cx="1080000" cy="923330"/>
              <a:chOff x="2044385" y="2067898"/>
              <a:chExt cx="1080000" cy="923330"/>
            </a:xfrm>
          </p:grpSpPr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68768967-F24F-E7AD-7266-F1BFD0C7124E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082B800E-0ED9-6292-BD2B-A9825D77DA56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5C8407B1-92C5-1B4E-5DFF-18FA7177B057}"/>
                </a:ext>
              </a:extLst>
            </p:cNvPr>
            <p:cNvGrpSpPr/>
            <p:nvPr/>
          </p:nvGrpSpPr>
          <p:grpSpPr>
            <a:xfrm>
              <a:off x="5293115" y="2067898"/>
              <a:ext cx="1080000" cy="923330"/>
              <a:chOff x="2044385" y="2067898"/>
              <a:chExt cx="1080000" cy="923330"/>
            </a:xfrm>
          </p:grpSpPr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2977E4BD-0510-9C7D-97D1-B4234F511892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FA939CEE-9B7A-03A9-6A4A-064DD9C08D46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12722089-D886-4A21-2B6C-D8F5B60F6BEA}"/>
                </a:ext>
              </a:extLst>
            </p:cNvPr>
            <p:cNvGrpSpPr/>
            <p:nvPr/>
          </p:nvGrpSpPr>
          <p:grpSpPr>
            <a:xfrm>
              <a:off x="6376024" y="2067898"/>
              <a:ext cx="1080000" cy="923330"/>
              <a:chOff x="2044385" y="2067898"/>
              <a:chExt cx="1080000" cy="923330"/>
            </a:xfrm>
          </p:grpSpPr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20945FA7-A353-6FF8-4E4C-02FA9F0EABE9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08C41CA3-7502-CE12-FD96-72EC05B0B951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84A1A3E-C4B8-0913-3387-894F9454D4BB}"/>
              </a:ext>
            </a:extLst>
          </p:cNvPr>
          <p:cNvGrpSpPr/>
          <p:nvPr/>
        </p:nvGrpSpPr>
        <p:grpSpPr>
          <a:xfrm>
            <a:off x="2196785" y="1619177"/>
            <a:ext cx="5411639" cy="1516778"/>
            <a:chOff x="2044385" y="1474450"/>
            <a:chExt cx="5411639" cy="1516778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607CD190-B894-8CF7-9ABF-E4A90AE689D4}"/>
                </a:ext>
              </a:extLst>
            </p:cNvPr>
            <p:cNvSpPr/>
            <p:nvPr/>
          </p:nvSpPr>
          <p:spPr>
            <a:xfrm>
              <a:off x="2044385" y="1673293"/>
              <a:ext cx="5400000" cy="599768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3399213-3C0E-407F-0953-884024450A1B}"/>
                </a:ext>
              </a:extLst>
            </p:cNvPr>
            <p:cNvGrpSpPr/>
            <p:nvPr/>
          </p:nvGrpSpPr>
          <p:grpSpPr>
            <a:xfrm>
              <a:off x="2044385" y="2067898"/>
              <a:ext cx="1080000" cy="923330"/>
              <a:chOff x="2044385" y="2067898"/>
              <a:chExt cx="1080000" cy="923330"/>
            </a:xfrm>
          </p:grpSpPr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6E5025A2-64B9-1CE1-36E6-1E3C20ECC05F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87EE866-A5FE-4365-2C11-7670A9A424F2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2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714DCDF-B276-F342-8D73-CC465C9C2E9D}"/>
                </a:ext>
              </a:extLst>
            </p:cNvPr>
            <p:cNvSpPr/>
            <p:nvPr/>
          </p:nvSpPr>
          <p:spPr>
            <a:xfrm>
              <a:off x="4191226" y="1474450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19CBF1C-8137-11F6-3FFB-42DC3569F6F1}"/>
                </a:ext>
              </a:extLst>
            </p:cNvPr>
            <p:cNvGrpSpPr/>
            <p:nvPr/>
          </p:nvGrpSpPr>
          <p:grpSpPr>
            <a:xfrm>
              <a:off x="3127295" y="2067898"/>
              <a:ext cx="1080000" cy="923330"/>
              <a:chOff x="2044385" y="2067898"/>
              <a:chExt cx="1080000" cy="923330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1950C7CB-BA59-0F9F-474D-21372A166864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E46B7B3-A16B-6363-38F6-31DBCDE808B6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2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8DE56D7-E490-2DCE-3D3A-30857DE50739}"/>
                </a:ext>
              </a:extLst>
            </p:cNvPr>
            <p:cNvGrpSpPr/>
            <p:nvPr/>
          </p:nvGrpSpPr>
          <p:grpSpPr>
            <a:xfrm>
              <a:off x="4210205" y="2067898"/>
              <a:ext cx="1080000" cy="923330"/>
              <a:chOff x="2044385" y="2067898"/>
              <a:chExt cx="1080000" cy="923330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6B5D6882-9D0A-D4E2-551A-BB44BF47DD9A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2CC9838-12F3-9075-FCBE-FA4EDC13CF56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2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3BA9658-6AC6-9B1D-5643-FC1775D22D2F}"/>
                </a:ext>
              </a:extLst>
            </p:cNvPr>
            <p:cNvGrpSpPr/>
            <p:nvPr/>
          </p:nvGrpSpPr>
          <p:grpSpPr>
            <a:xfrm>
              <a:off x="5293115" y="2067898"/>
              <a:ext cx="1080000" cy="923330"/>
              <a:chOff x="2044385" y="2067898"/>
              <a:chExt cx="1080000" cy="923330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A771AFDA-5771-B7E4-98C0-0A24EA60D831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B8D7779-574A-9F3D-3D93-3D83F2E643B7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2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6F218BD-A2E1-6EC3-467C-1326F28664AA}"/>
                </a:ext>
              </a:extLst>
            </p:cNvPr>
            <p:cNvGrpSpPr/>
            <p:nvPr/>
          </p:nvGrpSpPr>
          <p:grpSpPr>
            <a:xfrm>
              <a:off x="6376024" y="2067898"/>
              <a:ext cx="1080000" cy="923330"/>
              <a:chOff x="2044385" y="2067898"/>
              <a:chExt cx="1080000" cy="923330"/>
            </a:xfrm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6ECD4C8E-28F8-9328-1C23-7149B24E6046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B75D496-A5C8-55A2-390C-64175CAD6F50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2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00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9" grpId="0" animBg="1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EA1EBE-7873-E82B-0A3A-72AAE4377C8A}"/>
              </a:ext>
            </a:extLst>
          </p:cNvPr>
          <p:cNvSpPr txBox="1"/>
          <p:nvPr/>
        </p:nvSpPr>
        <p:spPr>
          <a:xfrm>
            <a:off x="930944" y="2730477"/>
            <a:ext cx="27210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 x ? = 14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478064-AA15-3492-9D29-F66CC39B9D83}"/>
              </a:ext>
            </a:extLst>
          </p:cNvPr>
          <p:cNvSpPr txBox="1"/>
          <p:nvPr/>
        </p:nvSpPr>
        <p:spPr>
          <a:xfrm>
            <a:off x="1420831" y="1624042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Draw a bar model to show:</a:t>
            </a:r>
          </a:p>
          <a:p>
            <a:pPr algn="ctr"/>
            <a:endParaRPr lang="en-GB" sz="40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82FB89-0B15-6D9F-4E21-893F621CADAE}"/>
              </a:ext>
            </a:extLst>
          </p:cNvPr>
          <p:cNvSpPr txBox="1"/>
          <p:nvPr/>
        </p:nvSpPr>
        <p:spPr>
          <a:xfrm>
            <a:off x="5552175" y="2757913"/>
            <a:ext cx="27210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7 x ? = 14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0A5CC53-17BB-1143-0AD7-3D10BE7D9522}"/>
              </a:ext>
            </a:extLst>
          </p:cNvPr>
          <p:cNvGrpSpPr/>
          <p:nvPr/>
        </p:nvGrpSpPr>
        <p:grpSpPr>
          <a:xfrm>
            <a:off x="690245" y="3662716"/>
            <a:ext cx="3240002" cy="1549490"/>
            <a:chOff x="639097" y="3837560"/>
            <a:chExt cx="3240002" cy="154949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832326A-66C0-3B19-B9CA-D028F8F0B305}"/>
                </a:ext>
              </a:extLst>
            </p:cNvPr>
            <p:cNvGrpSpPr/>
            <p:nvPr/>
          </p:nvGrpSpPr>
          <p:grpSpPr>
            <a:xfrm>
              <a:off x="639097" y="4043106"/>
              <a:ext cx="3240002" cy="1224097"/>
              <a:chOff x="3116051" y="1907458"/>
              <a:chExt cx="3240002" cy="1224097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19284791-BBAB-E397-DF6D-73F898B86E89}"/>
                  </a:ext>
                </a:extLst>
              </p:cNvPr>
              <p:cNvSpPr/>
              <p:nvPr/>
            </p:nvSpPr>
            <p:spPr>
              <a:xfrm>
                <a:off x="3116052" y="1907458"/>
                <a:ext cx="324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5BAD6AE6-97B1-E2DA-D80B-ECB86910A74E}"/>
                  </a:ext>
                </a:extLst>
              </p:cNvPr>
              <p:cNvSpPr/>
              <p:nvPr/>
            </p:nvSpPr>
            <p:spPr>
              <a:xfrm>
                <a:off x="3116051" y="2531787"/>
                <a:ext cx="1611763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6DA3A55D-9061-40F1-3BCF-B1A59C9298FE}"/>
                  </a:ext>
                </a:extLst>
              </p:cNvPr>
              <p:cNvSpPr/>
              <p:nvPr/>
            </p:nvSpPr>
            <p:spPr>
              <a:xfrm>
                <a:off x="4727815" y="2531787"/>
                <a:ext cx="16282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8DA9916-FAE7-EE56-C989-2D14F39A92F0}"/>
                </a:ext>
              </a:extLst>
            </p:cNvPr>
            <p:cNvSpPr/>
            <p:nvPr/>
          </p:nvSpPr>
          <p:spPr>
            <a:xfrm>
              <a:off x="1005779" y="4446374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09FA9C5-C781-B4AB-87FF-D980F2C049D9}"/>
                </a:ext>
              </a:extLst>
            </p:cNvPr>
            <p:cNvSpPr/>
            <p:nvPr/>
          </p:nvSpPr>
          <p:spPr>
            <a:xfrm>
              <a:off x="2711623" y="4463720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9EDA5C6-E874-DC98-FF73-242628AE04DB}"/>
                </a:ext>
              </a:extLst>
            </p:cNvPr>
            <p:cNvSpPr/>
            <p:nvPr/>
          </p:nvSpPr>
          <p:spPr>
            <a:xfrm>
              <a:off x="1752469" y="3837560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E4BA5C82-D8AB-6B8B-F269-F887B7C26E71}"/>
              </a:ext>
            </a:extLst>
          </p:cNvPr>
          <p:cNvGrpSpPr/>
          <p:nvPr/>
        </p:nvGrpSpPr>
        <p:grpSpPr>
          <a:xfrm>
            <a:off x="5179875" y="3662716"/>
            <a:ext cx="3692179" cy="1549490"/>
            <a:chOff x="5149277" y="3697166"/>
            <a:chExt cx="3692179" cy="154949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098950BE-A1D3-D62B-8154-9284121B4C30}"/>
                </a:ext>
              </a:extLst>
            </p:cNvPr>
            <p:cNvSpPr/>
            <p:nvPr/>
          </p:nvSpPr>
          <p:spPr>
            <a:xfrm>
              <a:off x="5316681" y="3902712"/>
              <a:ext cx="330877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6367BF9-5810-97CE-DF24-D2FF73F701B7}"/>
                </a:ext>
              </a:extLst>
            </p:cNvPr>
            <p:cNvSpPr/>
            <p:nvPr/>
          </p:nvSpPr>
          <p:spPr>
            <a:xfrm>
              <a:off x="6461448" y="3697166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43F5A4D9-3177-67F7-FCAC-B27F7922C3EC}"/>
                </a:ext>
              </a:extLst>
            </p:cNvPr>
            <p:cNvGrpSpPr/>
            <p:nvPr/>
          </p:nvGrpSpPr>
          <p:grpSpPr>
            <a:xfrm>
              <a:off x="5149277" y="4323326"/>
              <a:ext cx="851408" cy="923330"/>
              <a:chOff x="5180673" y="4337889"/>
              <a:chExt cx="851409" cy="923330"/>
            </a:xfrm>
          </p:grpSpPr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5E6AE774-8A1E-25DC-DBEE-F3B6604C98FA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396ACEE6-E87B-2D9B-96A4-F6FB4961576C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C15733B0-C1ED-DBB6-3887-FB2AD5D33977}"/>
                </a:ext>
              </a:extLst>
            </p:cNvPr>
            <p:cNvGrpSpPr/>
            <p:nvPr/>
          </p:nvGrpSpPr>
          <p:grpSpPr>
            <a:xfrm>
              <a:off x="5622739" y="4323326"/>
              <a:ext cx="851408" cy="923330"/>
              <a:chOff x="5180673" y="4337889"/>
              <a:chExt cx="851409" cy="923330"/>
            </a:xfrm>
          </p:grpSpPr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2083E5EE-31AB-FE71-D050-57624860DF76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12CB8E5B-DF40-C896-B54A-FD801370FF94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A7BB999B-556D-6600-155C-0407DC455254}"/>
                </a:ext>
              </a:extLst>
            </p:cNvPr>
            <p:cNvGrpSpPr/>
            <p:nvPr/>
          </p:nvGrpSpPr>
          <p:grpSpPr>
            <a:xfrm>
              <a:off x="6096201" y="4323326"/>
              <a:ext cx="851408" cy="923330"/>
              <a:chOff x="5180673" y="4337889"/>
              <a:chExt cx="851409" cy="923330"/>
            </a:xfrm>
          </p:grpSpPr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05426ACD-97FE-3000-C97D-EF37D4FBCAC6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E76C579-192B-BC99-F832-E1B14BEAEB15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13968247-56A5-73D5-AD67-851B44974211}"/>
                </a:ext>
              </a:extLst>
            </p:cNvPr>
            <p:cNvGrpSpPr/>
            <p:nvPr/>
          </p:nvGrpSpPr>
          <p:grpSpPr>
            <a:xfrm>
              <a:off x="6569663" y="4323326"/>
              <a:ext cx="851408" cy="923330"/>
              <a:chOff x="5180673" y="4337889"/>
              <a:chExt cx="851409" cy="923330"/>
            </a:xfrm>
          </p:grpSpPr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DA9ED896-89DF-09D9-0619-69B81489ECB9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CCE29568-F359-C6BE-70DA-3CB9A7E606C4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B2180F86-CC7E-54B8-F836-4AF884B74F2F}"/>
                </a:ext>
              </a:extLst>
            </p:cNvPr>
            <p:cNvGrpSpPr/>
            <p:nvPr/>
          </p:nvGrpSpPr>
          <p:grpSpPr>
            <a:xfrm>
              <a:off x="7043125" y="4323326"/>
              <a:ext cx="851408" cy="923330"/>
              <a:chOff x="5180673" y="4337889"/>
              <a:chExt cx="851409" cy="923330"/>
            </a:xfrm>
          </p:grpSpPr>
          <p:sp>
            <p:nvSpPr>
              <p:cNvPr id="98" name="Rectangle: Rounded Corners 97">
                <a:extLst>
                  <a:ext uri="{FF2B5EF4-FFF2-40B4-BE49-F238E27FC236}">
                    <a16:creationId xmlns:a16="http://schemas.microsoft.com/office/drawing/2014/main" id="{60BC9C8E-3D81-CB4C-1B6B-659CF2EAC2F4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0BF9675C-E4AE-5C47-E228-2988B6FA57B8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03413733-A518-1678-8BAA-2C47F3049EFC}"/>
                </a:ext>
              </a:extLst>
            </p:cNvPr>
            <p:cNvGrpSpPr/>
            <p:nvPr/>
          </p:nvGrpSpPr>
          <p:grpSpPr>
            <a:xfrm>
              <a:off x="7516587" y="4323326"/>
              <a:ext cx="851408" cy="923330"/>
              <a:chOff x="5180673" y="4337889"/>
              <a:chExt cx="851409" cy="923330"/>
            </a:xfrm>
          </p:grpSpPr>
          <p:sp>
            <p:nvSpPr>
              <p:cNvPr id="101" name="Rectangle: Rounded Corners 100">
                <a:extLst>
                  <a:ext uri="{FF2B5EF4-FFF2-40B4-BE49-F238E27FC236}">
                    <a16:creationId xmlns:a16="http://schemas.microsoft.com/office/drawing/2014/main" id="{F3E227AC-ED99-5440-E810-B55CC5961679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85AFEDF4-BDBD-D2D1-47FC-724F8028B7AA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80A9281B-E869-F547-38FE-908DCAF9F71A}"/>
                </a:ext>
              </a:extLst>
            </p:cNvPr>
            <p:cNvGrpSpPr/>
            <p:nvPr/>
          </p:nvGrpSpPr>
          <p:grpSpPr>
            <a:xfrm>
              <a:off x="7990048" y="4323326"/>
              <a:ext cx="851408" cy="923330"/>
              <a:chOff x="5180673" y="4337889"/>
              <a:chExt cx="851409" cy="923330"/>
            </a:xfrm>
          </p:grpSpPr>
          <p:sp>
            <p:nvSpPr>
              <p:cNvPr id="104" name="Rectangle: Rounded Corners 103">
                <a:extLst>
                  <a:ext uri="{FF2B5EF4-FFF2-40B4-BE49-F238E27FC236}">
                    <a16:creationId xmlns:a16="http://schemas.microsoft.com/office/drawing/2014/main" id="{3E6D7C06-7A34-C3E9-F98C-D4AE9D9F831E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2487F640-665F-4EED-8173-E17E97028F25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B53497DC-60B0-7173-D718-0D8F1BC36ADC}"/>
              </a:ext>
            </a:extLst>
          </p:cNvPr>
          <p:cNvCxnSpPr>
            <a:cxnSpLocks/>
          </p:cNvCxnSpPr>
          <p:nvPr/>
        </p:nvCxnSpPr>
        <p:spPr>
          <a:xfrm>
            <a:off x="4642048" y="2744690"/>
            <a:ext cx="0" cy="29383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33C6AFD6-023A-A170-D585-04BAEBB04A92}"/>
              </a:ext>
            </a:extLst>
          </p:cNvPr>
          <p:cNvSpPr txBox="1"/>
          <p:nvPr/>
        </p:nvSpPr>
        <p:spPr>
          <a:xfrm>
            <a:off x="1330050" y="5963265"/>
            <a:ext cx="6858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ial Rounded MT Bold" panose="020F0704030504030204" pitchFamily="34" charset="0"/>
              </a:rPr>
              <a:t>What’s the same and what’s different?</a:t>
            </a:r>
          </a:p>
          <a:p>
            <a:pPr algn="ctr"/>
            <a:endParaRPr lang="en-GB" sz="40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C166C507-0C7D-248D-D272-A9905356E035}"/>
              </a:ext>
            </a:extLst>
          </p:cNvPr>
          <p:cNvSpPr txBox="1"/>
          <p:nvPr/>
        </p:nvSpPr>
        <p:spPr>
          <a:xfrm>
            <a:off x="1581382" y="5803675"/>
            <a:ext cx="6858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Use your bar model to find </a:t>
            </a:r>
            <a:r>
              <a:rPr lang="en-GB" sz="3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anose="020F0704030504030204" pitchFamily="34" charset="0"/>
              </a:rPr>
              <a:t>?</a:t>
            </a:r>
            <a:endParaRPr lang="en-GB" sz="32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8FB4DF0-B21D-D0BB-DA7C-869FE18DF108}"/>
              </a:ext>
            </a:extLst>
          </p:cNvPr>
          <p:cNvGrpSpPr/>
          <p:nvPr/>
        </p:nvGrpSpPr>
        <p:grpSpPr>
          <a:xfrm>
            <a:off x="697243" y="3653688"/>
            <a:ext cx="3240000" cy="1541172"/>
            <a:chOff x="639098" y="3837560"/>
            <a:chExt cx="3240000" cy="154117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5022F37-4FF5-279F-4CDC-299341CF3F76}"/>
                </a:ext>
              </a:extLst>
            </p:cNvPr>
            <p:cNvGrpSpPr/>
            <p:nvPr/>
          </p:nvGrpSpPr>
          <p:grpSpPr>
            <a:xfrm>
              <a:off x="639098" y="4043106"/>
              <a:ext cx="3240000" cy="1224097"/>
              <a:chOff x="3116052" y="1907458"/>
              <a:chExt cx="3240000" cy="1224097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6C8C0E2C-0624-0958-C99C-0559A6F7A5DA}"/>
                  </a:ext>
                </a:extLst>
              </p:cNvPr>
              <p:cNvSpPr/>
              <p:nvPr/>
            </p:nvSpPr>
            <p:spPr>
              <a:xfrm>
                <a:off x="3116052" y="1907458"/>
                <a:ext cx="324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8EC01CD-887B-0708-0DB7-F8FD799BCDF7}"/>
                  </a:ext>
                </a:extLst>
              </p:cNvPr>
              <p:cNvSpPr/>
              <p:nvPr/>
            </p:nvSpPr>
            <p:spPr>
              <a:xfrm>
                <a:off x="3116052" y="2531787"/>
                <a:ext cx="154693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78DA583E-D91C-75C9-65E3-CE8ABF90F80A}"/>
                  </a:ext>
                </a:extLst>
              </p:cNvPr>
              <p:cNvSpPr/>
              <p:nvPr/>
            </p:nvSpPr>
            <p:spPr>
              <a:xfrm>
                <a:off x="4669928" y="2531787"/>
                <a:ext cx="1686124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FF71B88-4B3A-EE4C-0212-8E03D6B7DDC8}"/>
                </a:ext>
              </a:extLst>
            </p:cNvPr>
            <p:cNvSpPr/>
            <p:nvPr/>
          </p:nvSpPr>
          <p:spPr>
            <a:xfrm>
              <a:off x="1015961" y="4442988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5DCCFF-DF4C-AF27-8412-CA3A4B33240C}"/>
                </a:ext>
              </a:extLst>
            </p:cNvPr>
            <p:cNvSpPr/>
            <p:nvPr/>
          </p:nvSpPr>
          <p:spPr>
            <a:xfrm>
              <a:off x="2678809" y="4455402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A3ED5FD-59EC-8173-0DFA-4D71C015D394}"/>
                </a:ext>
              </a:extLst>
            </p:cNvPr>
            <p:cNvSpPr/>
            <p:nvPr/>
          </p:nvSpPr>
          <p:spPr>
            <a:xfrm>
              <a:off x="1752469" y="3837560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8C696CED-1EC6-648D-50F8-93BBA7C4E083}"/>
              </a:ext>
            </a:extLst>
          </p:cNvPr>
          <p:cNvGrpSpPr/>
          <p:nvPr/>
        </p:nvGrpSpPr>
        <p:grpSpPr>
          <a:xfrm>
            <a:off x="5179875" y="3634839"/>
            <a:ext cx="3692179" cy="1549490"/>
            <a:chOff x="5149277" y="3697166"/>
            <a:chExt cx="3692179" cy="1549490"/>
          </a:xfrm>
        </p:grpSpPr>
        <p:sp>
          <p:nvSpPr>
            <p:cNvPr id="113" name="Rectangle: Rounded Corners 112">
              <a:extLst>
                <a:ext uri="{FF2B5EF4-FFF2-40B4-BE49-F238E27FC236}">
                  <a16:creationId xmlns:a16="http://schemas.microsoft.com/office/drawing/2014/main" id="{7230D609-45D9-BDBD-AD54-CC4E5EA3B031}"/>
                </a:ext>
              </a:extLst>
            </p:cNvPr>
            <p:cNvSpPr/>
            <p:nvPr/>
          </p:nvSpPr>
          <p:spPr>
            <a:xfrm>
              <a:off x="5316681" y="3902712"/>
              <a:ext cx="330877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0EB80375-BD4D-C45C-686E-35F9D3449692}"/>
                </a:ext>
              </a:extLst>
            </p:cNvPr>
            <p:cNvSpPr/>
            <p:nvPr/>
          </p:nvSpPr>
          <p:spPr>
            <a:xfrm>
              <a:off x="6461448" y="3697166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1C814E5D-BFEA-6CE2-338D-B3BBD54AA9C9}"/>
                </a:ext>
              </a:extLst>
            </p:cNvPr>
            <p:cNvGrpSpPr/>
            <p:nvPr/>
          </p:nvGrpSpPr>
          <p:grpSpPr>
            <a:xfrm>
              <a:off x="5149277" y="4323326"/>
              <a:ext cx="851408" cy="923330"/>
              <a:chOff x="5180673" y="4337889"/>
              <a:chExt cx="851409" cy="923330"/>
            </a:xfrm>
          </p:grpSpPr>
          <p:sp>
            <p:nvSpPr>
              <p:cNvPr id="134" name="Rectangle: Rounded Corners 133">
                <a:extLst>
                  <a:ext uri="{FF2B5EF4-FFF2-40B4-BE49-F238E27FC236}">
                    <a16:creationId xmlns:a16="http://schemas.microsoft.com/office/drawing/2014/main" id="{32CFC2EF-CC2D-8466-7E40-FDD03FF044B9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34B81059-E326-25A4-5478-DC96B1779D73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2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CB1EC8C7-889C-1809-8389-34DE68359942}"/>
                </a:ext>
              </a:extLst>
            </p:cNvPr>
            <p:cNvGrpSpPr/>
            <p:nvPr/>
          </p:nvGrpSpPr>
          <p:grpSpPr>
            <a:xfrm>
              <a:off x="5622739" y="4323326"/>
              <a:ext cx="851408" cy="923330"/>
              <a:chOff x="5180673" y="4337889"/>
              <a:chExt cx="851409" cy="923330"/>
            </a:xfrm>
          </p:grpSpPr>
          <p:sp>
            <p:nvSpPr>
              <p:cNvPr id="132" name="Rectangle: Rounded Corners 131">
                <a:extLst>
                  <a:ext uri="{FF2B5EF4-FFF2-40B4-BE49-F238E27FC236}">
                    <a16:creationId xmlns:a16="http://schemas.microsoft.com/office/drawing/2014/main" id="{0ECF3A46-3763-7FAE-09A6-CD786BF8E8CB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D1D9C4BE-BA31-FC6D-412A-0AAE64D2D5ED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2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EEA2ED12-2370-8F3C-DDC1-D9A5347BA2DD}"/>
                </a:ext>
              </a:extLst>
            </p:cNvPr>
            <p:cNvGrpSpPr/>
            <p:nvPr/>
          </p:nvGrpSpPr>
          <p:grpSpPr>
            <a:xfrm>
              <a:off x="6096201" y="4323326"/>
              <a:ext cx="851408" cy="923330"/>
              <a:chOff x="5180673" y="4337889"/>
              <a:chExt cx="851409" cy="923330"/>
            </a:xfrm>
          </p:grpSpPr>
          <p:sp>
            <p:nvSpPr>
              <p:cNvPr id="130" name="Rectangle: Rounded Corners 129">
                <a:extLst>
                  <a:ext uri="{FF2B5EF4-FFF2-40B4-BE49-F238E27FC236}">
                    <a16:creationId xmlns:a16="http://schemas.microsoft.com/office/drawing/2014/main" id="{7200C1A1-C37A-30AC-48E3-406BB95B1956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392CF70C-294B-3C29-6F7C-B8052918EFD0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2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F3529625-4BBE-FE12-C3B6-4DB71BD5BD64}"/>
                </a:ext>
              </a:extLst>
            </p:cNvPr>
            <p:cNvGrpSpPr/>
            <p:nvPr/>
          </p:nvGrpSpPr>
          <p:grpSpPr>
            <a:xfrm>
              <a:off x="6569663" y="4323326"/>
              <a:ext cx="851408" cy="923330"/>
              <a:chOff x="5180673" y="4337889"/>
              <a:chExt cx="851409" cy="923330"/>
            </a:xfrm>
          </p:grpSpPr>
          <p:sp>
            <p:nvSpPr>
              <p:cNvPr id="128" name="Rectangle: Rounded Corners 127">
                <a:extLst>
                  <a:ext uri="{FF2B5EF4-FFF2-40B4-BE49-F238E27FC236}">
                    <a16:creationId xmlns:a16="http://schemas.microsoft.com/office/drawing/2014/main" id="{9D4E0960-E68A-A182-EAAB-98BFD6F8BCA7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4137FAE5-D3F1-9014-F283-552ED9F3F47B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2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E4374472-2446-1FF1-838D-C026946B0F82}"/>
                </a:ext>
              </a:extLst>
            </p:cNvPr>
            <p:cNvGrpSpPr/>
            <p:nvPr/>
          </p:nvGrpSpPr>
          <p:grpSpPr>
            <a:xfrm>
              <a:off x="7043125" y="4323326"/>
              <a:ext cx="851408" cy="923330"/>
              <a:chOff x="5180673" y="4337889"/>
              <a:chExt cx="851409" cy="923330"/>
            </a:xfrm>
          </p:grpSpPr>
          <p:sp>
            <p:nvSpPr>
              <p:cNvPr id="126" name="Rectangle: Rounded Corners 125">
                <a:extLst>
                  <a:ext uri="{FF2B5EF4-FFF2-40B4-BE49-F238E27FC236}">
                    <a16:creationId xmlns:a16="http://schemas.microsoft.com/office/drawing/2014/main" id="{777775F9-C997-B119-A87A-51DEAD75E73D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781F8EF9-D39D-63AF-E3A2-010230F0BCA6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2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7E6B0B6D-9474-C34C-0B7B-3D87DBA06A92}"/>
                </a:ext>
              </a:extLst>
            </p:cNvPr>
            <p:cNvGrpSpPr/>
            <p:nvPr/>
          </p:nvGrpSpPr>
          <p:grpSpPr>
            <a:xfrm>
              <a:off x="7516587" y="4323326"/>
              <a:ext cx="851408" cy="923330"/>
              <a:chOff x="5180673" y="4337889"/>
              <a:chExt cx="851409" cy="923330"/>
            </a:xfrm>
          </p:grpSpPr>
          <p:sp>
            <p:nvSpPr>
              <p:cNvPr id="124" name="Rectangle: Rounded Corners 123">
                <a:extLst>
                  <a:ext uri="{FF2B5EF4-FFF2-40B4-BE49-F238E27FC236}">
                    <a16:creationId xmlns:a16="http://schemas.microsoft.com/office/drawing/2014/main" id="{508185B5-BE72-9E27-3F07-608EEA55E1B8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7F1E4F66-F41F-2E66-87E8-DE8B18B3135B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2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C44E77FA-2C81-3DDF-3468-FEDCAB13C613}"/>
                </a:ext>
              </a:extLst>
            </p:cNvPr>
            <p:cNvGrpSpPr/>
            <p:nvPr/>
          </p:nvGrpSpPr>
          <p:grpSpPr>
            <a:xfrm>
              <a:off x="7990048" y="4323326"/>
              <a:ext cx="851408" cy="923330"/>
              <a:chOff x="5180673" y="4337889"/>
              <a:chExt cx="851409" cy="923330"/>
            </a:xfrm>
          </p:grpSpPr>
          <p:sp>
            <p:nvSpPr>
              <p:cNvPr id="122" name="Rectangle: Rounded Corners 121">
                <a:extLst>
                  <a:ext uri="{FF2B5EF4-FFF2-40B4-BE49-F238E27FC236}">
                    <a16:creationId xmlns:a16="http://schemas.microsoft.com/office/drawing/2014/main" id="{7A66C9FF-66CC-6808-6F1D-E9707CB0298A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2EDCBEAF-F099-0B97-CABB-761A7E67A1D5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2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054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0" grpId="1"/>
      <p:bldP spid="1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00A914EA-8CA4-6FF1-2ABB-A0BD20394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7534" y="2285240"/>
            <a:ext cx="2477730" cy="201221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998839" y="1356866"/>
            <a:ext cx="4778477" cy="2251574"/>
            <a:chOff x="3588774" y="1281027"/>
            <a:chExt cx="4778477" cy="3097147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281027"/>
              <a:ext cx="4778477" cy="3097147"/>
            </a:xfrm>
            <a:prstGeom prst="wedgeRoundRectCallout">
              <a:avLst>
                <a:gd name="adj1" fmla="val -78241"/>
                <a:gd name="adj2" fmla="val 4327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588774" y="1406029"/>
              <a:ext cx="4778477" cy="19389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6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 x ? = 6</a:t>
              </a:r>
            </a:p>
            <a:p>
              <a:pPr algn="ctr"/>
              <a:r>
                <a:rPr lang="en-US" sz="6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 = 3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998839" y="4054445"/>
            <a:ext cx="464574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</a:rPr>
              <a:t>False: </a:t>
            </a:r>
          </a:p>
          <a:p>
            <a:pPr algn="ctr"/>
            <a:r>
              <a:rPr lang="en-GB" sz="4400" b="1" dirty="0">
                <a:solidFill>
                  <a:srgbClr val="FF0000"/>
                </a:solidFill>
              </a:rPr>
              <a:t>what mistake did Captain make?</a:t>
            </a:r>
            <a:endParaRPr lang="en-GB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7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837</TotalTime>
  <Words>318</Words>
  <Application>Microsoft Office PowerPoint</Application>
  <PresentationFormat>On-screen Show (4:3)</PresentationFormat>
  <Paragraphs>120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45</cp:revision>
  <dcterms:created xsi:type="dcterms:W3CDTF">2013-01-27T09:14:16Z</dcterms:created>
  <dcterms:modified xsi:type="dcterms:W3CDTF">2026-01-15T09:18:11Z</dcterms:modified>
  <cp:category/>
</cp:coreProperties>
</file>