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2" r:id="rId3"/>
    <p:sldId id="286" r:id="rId4"/>
    <p:sldId id="274" r:id="rId5"/>
    <p:sldId id="275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67215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with a crown and cape holding a wand&#10;&#10;AI-generated content may be incorrect.">
            <a:extLst>
              <a:ext uri="{FF2B5EF4-FFF2-40B4-BE49-F238E27FC236}">
                <a16:creationId xmlns:a16="http://schemas.microsoft.com/office/drawing/2014/main" id="{435FF5FE-CB8D-F703-AA8B-541C0B8C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27" y="2300748"/>
            <a:ext cx="4285905" cy="455725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2" y="628144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8A61-E35D-B6EC-91A2-A1DB27BC84FF}"/>
              </a:ext>
            </a:extLst>
          </p:cNvPr>
          <p:cNvSpPr txBox="1"/>
          <p:nvPr/>
        </p:nvSpPr>
        <p:spPr>
          <a:xfrm>
            <a:off x="2088298" y="960946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X4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1190285" y="4248865"/>
            <a:ext cx="5919061" cy="1888995"/>
            <a:chOff x="1724145" y="4252262"/>
            <a:chExt cx="5919061" cy="188899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724145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893409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DA6BAD6-F80C-FA86-6398-25ED75DEADEA}"/>
                </a:ext>
              </a:extLst>
            </p:cNvPr>
            <p:cNvSpPr/>
            <p:nvPr/>
          </p:nvSpPr>
          <p:spPr>
            <a:xfrm>
              <a:off x="2642756" y="5374186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30AEB98-FA55-3E72-F7C3-3B830F0385C1}"/>
                </a:ext>
              </a:extLst>
            </p:cNvPr>
            <p:cNvSpPr/>
            <p:nvPr/>
          </p:nvSpPr>
          <p:spPr>
            <a:xfrm>
              <a:off x="5022733" y="5370789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6103" y="1408854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5 groups of the same number makes </a:t>
              </a:r>
              <a:r>
                <a:rPr lang="en-US" sz="2800" b="1" dirty="0"/>
                <a:t>20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6103" y="1408854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5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6103" y="1408854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6103" y="1408854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52861" y="1394263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1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16212" y="1411586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793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5 × 4 = 20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4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4346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4346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4346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4346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4346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922" y="334346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4346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4346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43463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30" y="3343463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1" y="334346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" y="334346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53" y="334346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4" y="334346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15" y="334346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43463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43463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43463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43463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43463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7483 0.15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770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6892 0.177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888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45451 0.16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833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4931 0.338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169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26476 0.338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9774 0.156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784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8802 0.16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833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28472 0.16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833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25 0.338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1692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8733 0.3414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7187 0.166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833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8819 0.166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833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10382 0.152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761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3033 0.3384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1692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8716 0.3414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4599 0.177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3" y="886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6892 0.16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833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7986 0.178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891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8767 0.3483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1740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6632 0.3111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7DA980C-94F3-CA66-2048-B27B61747B55}"/>
              </a:ext>
            </a:extLst>
          </p:cNvPr>
          <p:cNvGrpSpPr/>
          <p:nvPr/>
        </p:nvGrpSpPr>
        <p:grpSpPr>
          <a:xfrm>
            <a:off x="1060609" y="1522831"/>
            <a:ext cx="7212381" cy="1533243"/>
            <a:chOff x="1219200" y="1672110"/>
            <a:chExt cx="7212381" cy="153324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96B0F67-1BD5-5630-44AF-F08981370E24}"/>
                </a:ext>
              </a:extLst>
            </p:cNvPr>
            <p:cNvSpPr/>
            <p:nvPr/>
          </p:nvSpPr>
          <p:spPr>
            <a:xfrm>
              <a:off x="1219200" y="18792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13A218-47AB-4588-6ED8-730FB5C558BC}"/>
                </a:ext>
              </a:extLst>
            </p:cNvPr>
            <p:cNvSpPr/>
            <p:nvPr/>
          </p:nvSpPr>
          <p:spPr>
            <a:xfrm>
              <a:off x="4414457" y="167211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CE11F1A-5996-C423-CB1A-B1D93A2A74A4}"/>
                </a:ext>
              </a:extLst>
            </p:cNvPr>
            <p:cNvSpPr/>
            <p:nvPr/>
          </p:nvSpPr>
          <p:spPr>
            <a:xfrm>
              <a:off x="302695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3CB7D6-01C5-6386-968C-64F241452DBE}"/>
                </a:ext>
              </a:extLst>
            </p:cNvPr>
            <p:cNvSpPr/>
            <p:nvPr/>
          </p:nvSpPr>
          <p:spPr>
            <a:xfrm>
              <a:off x="1219200" y="24890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9B589F2-01DE-5D34-82B2-12FD49E217CD}"/>
                </a:ext>
              </a:extLst>
            </p:cNvPr>
            <p:cNvSpPr/>
            <p:nvPr/>
          </p:nvSpPr>
          <p:spPr>
            <a:xfrm>
              <a:off x="663158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65EA912-88AB-5B04-3968-4F633F73420C}"/>
                </a:ext>
              </a:extLst>
            </p:cNvPr>
            <p:cNvSpPr/>
            <p:nvPr/>
          </p:nvSpPr>
          <p:spPr>
            <a:xfrm>
              <a:off x="4823831" y="24941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DE1691-276C-4352-A37F-8282B6CD7280}"/>
                </a:ext>
              </a:extLst>
            </p:cNvPr>
            <p:cNvSpPr/>
            <p:nvPr/>
          </p:nvSpPr>
          <p:spPr>
            <a:xfrm>
              <a:off x="7105876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118BD-4D35-1C86-D9E9-F09D9D69F655}"/>
                </a:ext>
              </a:extLst>
            </p:cNvPr>
            <p:cNvSpPr/>
            <p:nvPr/>
          </p:nvSpPr>
          <p:spPr>
            <a:xfrm>
              <a:off x="5306292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94763E-E677-73E7-D1DC-5483D6155A1F}"/>
                </a:ext>
              </a:extLst>
            </p:cNvPr>
            <p:cNvSpPr/>
            <p:nvPr/>
          </p:nvSpPr>
          <p:spPr>
            <a:xfrm>
              <a:off x="3506708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71BC994-703D-CB43-E259-D05813CFA7EF}"/>
                </a:ext>
              </a:extLst>
            </p:cNvPr>
            <p:cNvSpPr/>
            <p:nvPr/>
          </p:nvSpPr>
          <p:spPr>
            <a:xfrm>
              <a:off x="1707124" y="22820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43853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47145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16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5633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9EDB620-F109-CDE4-AB4E-62D74CDB1023}"/>
              </a:ext>
            </a:extLst>
          </p:cNvPr>
          <p:cNvGrpSpPr/>
          <p:nvPr/>
        </p:nvGrpSpPr>
        <p:grpSpPr>
          <a:xfrm>
            <a:off x="1055511" y="1488477"/>
            <a:ext cx="7212381" cy="1574535"/>
            <a:chOff x="1066800" y="1478418"/>
            <a:chExt cx="7212381" cy="1574535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1066800" y="1726806"/>
              <a:ext cx="72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218098" y="147841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48B721B-EFCC-C2B4-AEC7-B207154F27EF}"/>
                </a:ext>
              </a:extLst>
            </p:cNvPr>
            <p:cNvSpPr/>
            <p:nvPr/>
          </p:nvSpPr>
          <p:spPr>
            <a:xfrm>
              <a:off x="287455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F4D8859-F82F-4833-3ACE-EDB0CF9B424B}"/>
                </a:ext>
              </a:extLst>
            </p:cNvPr>
            <p:cNvSpPr/>
            <p:nvPr/>
          </p:nvSpPr>
          <p:spPr>
            <a:xfrm>
              <a:off x="1066800" y="2336671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FDE0F7C-3BE8-A307-D4BB-C5874BA56BA3}"/>
                </a:ext>
              </a:extLst>
            </p:cNvPr>
            <p:cNvSpPr/>
            <p:nvPr/>
          </p:nvSpPr>
          <p:spPr>
            <a:xfrm>
              <a:off x="647918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5C13E9-DCB5-D2F7-EBD7-4B142DF7D9BF}"/>
                </a:ext>
              </a:extLst>
            </p:cNvPr>
            <p:cNvSpPr/>
            <p:nvPr/>
          </p:nvSpPr>
          <p:spPr>
            <a:xfrm>
              <a:off x="4671431" y="2341719"/>
              <a:ext cx="180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6D9B5C-4F03-2624-B959-B35B8D45B4A7}"/>
                </a:ext>
              </a:extLst>
            </p:cNvPr>
            <p:cNvSpPr/>
            <p:nvPr/>
          </p:nvSpPr>
          <p:spPr>
            <a:xfrm>
              <a:off x="6953476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7F1F5B-532D-E6F6-C5F6-8B5595BEEBB4}"/>
                </a:ext>
              </a:extLst>
            </p:cNvPr>
            <p:cNvSpPr/>
            <p:nvPr/>
          </p:nvSpPr>
          <p:spPr>
            <a:xfrm>
              <a:off x="5153892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BD4C6-4AC0-511F-20DD-9F89C190BE36}"/>
                </a:ext>
              </a:extLst>
            </p:cNvPr>
            <p:cNvSpPr/>
            <p:nvPr/>
          </p:nvSpPr>
          <p:spPr>
            <a:xfrm>
              <a:off x="3354308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18BB955-E017-2836-A381-27BE482E0951}"/>
                </a:ext>
              </a:extLst>
            </p:cNvPr>
            <p:cNvSpPr/>
            <p:nvPr/>
          </p:nvSpPr>
          <p:spPr>
            <a:xfrm>
              <a:off x="1554724" y="212962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60282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54215" y="451819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623099" y="5472474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2" y="1518745"/>
            <a:ext cx="6498002" cy="1512482"/>
            <a:chOff x="4029000" y="1554202"/>
            <a:chExt cx="6498002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05D461-833A-CF92-C828-947D31245E3F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4533588-A19B-0ADE-64A2-7EDCCA2002E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85ED4-14BD-8A8C-C67C-46E12E40373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51885" y="1514021"/>
            <a:ext cx="6498002" cy="1512482"/>
            <a:chOff x="4029000" y="1554202"/>
            <a:chExt cx="6498002" cy="1512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887B7-0030-F9C3-7B98-BFBB698E728B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C1ECCB-E39A-839D-C77C-F8926BA974A8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4462241-2A4F-7B7E-88AA-2A1AACB84E83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0B21054-1F44-4068-B44B-6730A52703A4}"/>
              </a:ext>
            </a:extLst>
          </p:cNvPr>
          <p:cNvGrpSpPr/>
          <p:nvPr/>
        </p:nvGrpSpPr>
        <p:grpSpPr>
          <a:xfrm>
            <a:off x="151683" y="3563187"/>
            <a:ext cx="4337336" cy="1562944"/>
            <a:chOff x="151683" y="3552860"/>
            <a:chExt cx="4337336" cy="156294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3E27364-5BAE-5F10-ADD8-3DFD9E4FF3FA}"/>
                </a:ext>
              </a:extLst>
            </p:cNvPr>
            <p:cNvGrpSpPr/>
            <p:nvPr/>
          </p:nvGrpSpPr>
          <p:grpSpPr>
            <a:xfrm>
              <a:off x="151683" y="3552860"/>
              <a:ext cx="4337336" cy="1562944"/>
              <a:chOff x="639098" y="3844653"/>
              <a:chExt cx="4337336" cy="1562944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EC17098-5F16-AFDA-56A7-CBE4D8C3CFCD}"/>
                  </a:ext>
                </a:extLst>
              </p:cNvPr>
              <p:cNvGrpSpPr/>
              <p:nvPr/>
            </p:nvGrpSpPr>
            <p:grpSpPr>
              <a:xfrm>
                <a:off x="639098" y="4052938"/>
                <a:ext cx="4337336" cy="1214265"/>
                <a:chOff x="3116052" y="1917290"/>
                <a:chExt cx="4337336" cy="1214265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41569F0-3F9C-4BAB-265A-6DF6319DBAE7}"/>
                    </a:ext>
                  </a:extLst>
                </p:cNvPr>
                <p:cNvSpPr/>
                <p:nvPr/>
              </p:nvSpPr>
              <p:spPr>
                <a:xfrm>
                  <a:off x="3116052" y="1917290"/>
                  <a:ext cx="433733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04EB6824-6C3E-43F5-0772-0AE14A18CACF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65342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3A8F86FF-D341-E5F3-4F46-6EADE3133958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BC7E85CB-8BFE-699D-B8CA-DBD4DEB3BE21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692279E-F38A-E725-FD94-F0B766211EA9}"/>
                  </a:ext>
                </a:extLst>
              </p:cNvPr>
              <p:cNvSpPr/>
              <p:nvPr/>
            </p:nvSpPr>
            <p:spPr>
              <a:xfrm>
                <a:off x="738735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808B20A-D545-F436-976B-7CF193B42FD1}"/>
                  </a:ext>
                </a:extLst>
              </p:cNvPr>
              <p:cNvSpPr/>
              <p:nvPr/>
            </p:nvSpPr>
            <p:spPr>
              <a:xfrm>
                <a:off x="1833394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D3BEEE-4C69-A951-1941-8913F503A93C}"/>
                  </a:ext>
                </a:extLst>
              </p:cNvPr>
              <p:cNvSpPr/>
              <p:nvPr/>
            </p:nvSpPr>
            <p:spPr>
              <a:xfrm>
                <a:off x="2928052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CCCB295-E56D-64C9-442F-0EF63D0DFC94}"/>
                  </a:ext>
                </a:extLst>
              </p:cNvPr>
              <p:cNvSpPr/>
              <p:nvPr/>
            </p:nvSpPr>
            <p:spPr>
              <a:xfrm>
                <a:off x="2408836" y="384465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40D3E76-5D91-AF8B-C34C-3E59E5B30F3D}"/>
                </a:ext>
              </a:extLst>
            </p:cNvPr>
            <p:cNvSpPr/>
            <p:nvPr/>
          </p:nvSpPr>
          <p:spPr>
            <a:xfrm>
              <a:off x="3395323" y="437326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E50849-8739-98F4-804A-74F0089A3052}"/>
                </a:ext>
              </a:extLst>
            </p:cNvPr>
            <p:cNvSpPr/>
            <p:nvPr/>
          </p:nvSpPr>
          <p:spPr>
            <a:xfrm>
              <a:off x="3520637" y="41736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D97D04-9C34-D63D-BED6-AB50F664ED55}"/>
              </a:ext>
            </a:extLst>
          </p:cNvPr>
          <p:cNvGrpSpPr/>
          <p:nvPr/>
        </p:nvGrpSpPr>
        <p:grpSpPr>
          <a:xfrm>
            <a:off x="4578600" y="3552860"/>
            <a:ext cx="4765725" cy="1549490"/>
            <a:chOff x="5149277" y="3697166"/>
            <a:chExt cx="3692179" cy="154949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36B01C7-CB57-DE4C-C56F-D177A1EDD822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D8B1488-01E2-0A5C-E8DE-2EA360A5CCEC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4F18C0-1CBC-FEB7-D95C-519851A5DE93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5B2CBB76-E675-669C-F49B-46F9AA44D77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B44A8F6-2E03-6FCA-D7DF-3DB6D1635CC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778C804-5507-269D-864F-BBF3E8449CB1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3E5A9B3B-F145-19C3-4587-F5D2659B4B0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635749A-5E86-4AD8-D214-D23FE815F65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3B68CDE-BD39-DDFF-C0D8-C87A1D2C4265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A4973C1-C2D7-8646-B86D-9CE779A010D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39B412D-D831-8FE5-7C9E-AB5C4155F2A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D2CE372-5721-F6A8-8F95-3D72B5F32A4E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09559E9F-D1BD-9AF7-FC90-8F284AEFE2E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8D7AD82-00D1-3A5C-32C7-922E49931D1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BE3F334-1447-8C4E-5654-65F15B288BCA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D64B9D4-3489-9053-FBE0-5C1CB2FAA29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D65817F-52D8-1B2F-92EB-314B6DB76CA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905E599-D650-651F-4E63-2492FEC06EDE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20864A2-C9D0-6DA8-18DB-C0FF2CD8898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B70A311-B478-268A-72EC-9D58B503270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FE8608-C943-7198-3A53-313EAF1FF5E2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E52152D-2235-B485-3244-D4F0BE9A7B6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387995-3515-7B61-D057-F2694A48656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916845" y="2771863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 x ? = 28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206049" y="1526395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2FB89-0B15-6D9F-4E21-893F621CADAE}"/>
              </a:ext>
            </a:extLst>
          </p:cNvPr>
          <p:cNvSpPr txBox="1"/>
          <p:nvPr/>
        </p:nvSpPr>
        <p:spPr>
          <a:xfrm>
            <a:off x="5699136" y="2794754"/>
            <a:ext cx="2721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 x ? = 28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536829" y="5865657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696CED-1EC6-648D-50F8-93BBA7C4E083}"/>
              </a:ext>
            </a:extLst>
          </p:cNvPr>
          <p:cNvGrpSpPr/>
          <p:nvPr/>
        </p:nvGrpSpPr>
        <p:grpSpPr>
          <a:xfrm>
            <a:off x="4572000" y="3563187"/>
            <a:ext cx="4765725" cy="1549490"/>
            <a:chOff x="5149277" y="3697166"/>
            <a:chExt cx="3692179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7EC0ED-90F3-09F5-0F2E-1170647CF15E}"/>
              </a:ext>
            </a:extLst>
          </p:cNvPr>
          <p:cNvGrpSpPr/>
          <p:nvPr/>
        </p:nvGrpSpPr>
        <p:grpSpPr>
          <a:xfrm>
            <a:off x="151683" y="3552860"/>
            <a:ext cx="4337336" cy="1562944"/>
            <a:chOff x="151683" y="3552860"/>
            <a:chExt cx="4337336" cy="15629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FB4DF0-B21D-D0BB-DA7C-869FE18DF108}"/>
                </a:ext>
              </a:extLst>
            </p:cNvPr>
            <p:cNvGrpSpPr/>
            <p:nvPr/>
          </p:nvGrpSpPr>
          <p:grpSpPr>
            <a:xfrm>
              <a:off x="151683" y="3552860"/>
              <a:ext cx="4337336" cy="1562944"/>
              <a:chOff x="639098" y="3844653"/>
              <a:chExt cx="4337336" cy="156294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5022F37-4FF5-279F-4CDC-299341CF3F76}"/>
                  </a:ext>
                </a:extLst>
              </p:cNvPr>
              <p:cNvGrpSpPr/>
              <p:nvPr/>
            </p:nvGrpSpPr>
            <p:grpSpPr>
              <a:xfrm>
                <a:off x="639098" y="4052938"/>
                <a:ext cx="4337336" cy="1214265"/>
                <a:chOff x="3116052" y="1917290"/>
                <a:chExt cx="4337336" cy="1214265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6C8C0E2C-0624-0958-C99C-0559A6F7A5DA}"/>
                    </a:ext>
                  </a:extLst>
                </p:cNvPr>
                <p:cNvSpPr/>
                <p:nvPr/>
              </p:nvSpPr>
              <p:spPr>
                <a:xfrm>
                  <a:off x="3116052" y="1917290"/>
                  <a:ext cx="433733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8EC01CD-887B-0708-0DB7-F8FD799BCDF7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65342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BB45533D-7084-6F8F-6126-4E3761FC6C83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78DA583E-D91C-75C9-65E3-CE8ABF90F80A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FF71B88-4B3A-EE4C-0212-8E03D6B7DDC8}"/>
                  </a:ext>
                </a:extLst>
              </p:cNvPr>
              <p:cNvSpPr/>
              <p:nvPr/>
            </p:nvSpPr>
            <p:spPr>
              <a:xfrm>
                <a:off x="738735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6CA5EFF-DA54-F5C0-AB77-241FFBA37F8E}"/>
                  </a:ext>
                </a:extLst>
              </p:cNvPr>
              <p:cNvSpPr/>
              <p:nvPr/>
            </p:nvSpPr>
            <p:spPr>
              <a:xfrm>
                <a:off x="1833394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35DCCFF-DF4C-AF27-8412-CA3A4B33240C}"/>
                  </a:ext>
                </a:extLst>
              </p:cNvPr>
              <p:cNvSpPr/>
              <p:nvPr/>
            </p:nvSpPr>
            <p:spPr>
              <a:xfrm>
                <a:off x="2928052" y="44842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3ED5FD-59EC-8173-0DFA-4D71C015D394}"/>
                  </a:ext>
                </a:extLst>
              </p:cNvPr>
              <p:cNvSpPr/>
              <p:nvPr/>
            </p:nvSpPr>
            <p:spPr>
              <a:xfrm>
                <a:off x="2408836" y="3844653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859894F-6182-C209-CBCC-A8B63C619132}"/>
                </a:ext>
              </a:extLst>
            </p:cNvPr>
            <p:cNvSpPr/>
            <p:nvPr/>
          </p:nvSpPr>
          <p:spPr>
            <a:xfrm>
              <a:off x="3395323" y="4373264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27E1DB-7171-C7D7-305B-E8948E5C5858}"/>
                </a:ext>
              </a:extLst>
            </p:cNvPr>
            <p:cNvSpPr/>
            <p:nvPr/>
          </p:nvSpPr>
          <p:spPr>
            <a:xfrm>
              <a:off x="3520637" y="41736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998839" y="1356866"/>
            <a:ext cx="4778477" cy="2251574"/>
            <a:chOff x="3588774" y="1281027"/>
            <a:chExt cx="4778477" cy="30971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7"/>
              <a:ext cx="4778477" cy="3097147"/>
            </a:xfrm>
            <a:prstGeom prst="wedgeRoundRectCallout">
              <a:avLst>
                <a:gd name="adj1" fmla="val -74126"/>
                <a:gd name="adj2" fmla="val 4022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9"/>
              <a:ext cx="4778477" cy="26671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? = 8</a:t>
              </a:r>
            </a:p>
            <a:p>
              <a:pPr algn="ctr"/>
              <a:r>
                <a:rPr lang="en-US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= 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54445"/>
            <a:ext cx="46457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what mistake did Novice make?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</TotalTime>
  <Words>322</Words>
  <Application>Microsoft Office PowerPoint</Application>
  <PresentationFormat>On-screen Show (4:3)</PresentationFormat>
  <Paragraphs>128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2026-01-26T07:58:11Z</dcterms:modified>
  <cp:category/>
</cp:coreProperties>
</file>