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90" r:id="rId3"/>
    <p:sldId id="289" r:id="rId4"/>
    <p:sldId id="277" r:id="rId5"/>
    <p:sldId id="278" r:id="rId6"/>
    <p:sldId id="279" r:id="rId7"/>
    <p:sldId id="280" r:id="rId8"/>
    <p:sldId id="28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8" y="32893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088298" y="811894"/>
            <a:ext cx="57181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X11 table</a:t>
            </a:r>
          </a:p>
          <a:p>
            <a:pPr algn="ctr"/>
            <a:r>
              <a:rPr lang="en-GB" sz="5400" dirty="0"/>
              <a:t>Missing Numbers</a:t>
            </a:r>
          </a:p>
        </p:txBody>
      </p:sp>
      <p:pic>
        <p:nvPicPr>
          <p:cNvPr id="7" name="Picture 6" descr="A cartoon of a green hat&#10;&#10;AI-generated content may be incorrect.">
            <a:extLst>
              <a:ext uri="{FF2B5EF4-FFF2-40B4-BE49-F238E27FC236}">
                <a16:creationId xmlns:a16="http://schemas.microsoft.com/office/drawing/2014/main" id="{0AFE0D08-6E25-5E0B-5743-7DD5680C86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236" t="26523" r="24630" b="31040"/>
          <a:stretch>
            <a:fillRect/>
          </a:stretch>
        </p:blipFill>
        <p:spPr>
          <a:xfrm>
            <a:off x="3220560" y="2790155"/>
            <a:ext cx="3748608" cy="3587922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46716" y="63141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99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11s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110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814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44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66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77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88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99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110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11s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0D3C9307-CA9B-D106-AA0C-90CD0F6FF958}"/>
              </a:ext>
            </a:extLst>
          </p:cNvPr>
          <p:cNvGrpSpPr/>
          <p:nvPr/>
        </p:nvGrpSpPr>
        <p:grpSpPr>
          <a:xfrm>
            <a:off x="482728" y="4317544"/>
            <a:ext cx="8169658" cy="1742057"/>
            <a:chOff x="524620" y="4243193"/>
            <a:chExt cx="8169658" cy="1742057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5044C3CE-009C-89C6-FF12-AFE0A09DDE86}"/>
                </a:ext>
              </a:extLst>
            </p:cNvPr>
            <p:cNvSpPr/>
            <p:nvPr/>
          </p:nvSpPr>
          <p:spPr>
            <a:xfrm>
              <a:off x="524620" y="4243193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3587894-1D12-2AC0-1DCF-3B84FE335477}"/>
                </a:ext>
              </a:extLst>
            </p:cNvPr>
            <p:cNvSpPr/>
            <p:nvPr/>
          </p:nvSpPr>
          <p:spPr>
            <a:xfrm>
              <a:off x="1939081" y="4243193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F79974C-55FB-A731-B906-53A3C5D546FA}"/>
                </a:ext>
              </a:extLst>
            </p:cNvPr>
            <p:cNvSpPr/>
            <p:nvPr/>
          </p:nvSpPr>
          <p:spPr>
            <a:xfrm>
              <a:off x="3353542" y="4243193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D7D47A6-F29C-EBAA-1CDB-FC5472A8843B}"/>
                </a:ext>
              </a:extLst>
            </p:cNvPr>
            <p:cNvSpPr/>
            <p:nvPr/>
          </p:nvSpPr>
          <p:spPr>
            <a:xfrm>
              <a:off x="4768003" y="4243193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473C153-7120-092B-B207-123796CD63B3}"/>
                </a:ext>
              </a:extLst>
            </p:cNvPr>
            <p:cNvSpPr/>
            <p:nvPr/>
          </p:nvSpPr>
          <p:spPr>
            <a:xfrm>
              <a:off x="6182464" y="4243193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25355E1-EBDE-32EC-11FD-EFBF8A1E479B}"/>
                </a:ext>
              </a:extLst>
            </p:cNvPr>
            <p:cNvSpPr/>
            <p:nvPr/>
          </p:nvSpPr>
          <p:spPr>
            <a:xfrm>
              <a:off x="7596926" y="4243193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C405253-34C3-72DC-2560-1E72846BD0B1}"/>
                </a:ext>
              </a:extLst>
            </p:cNvPr>
            <p:cNvSpPr/>
            <p:nvPr/>
          </p:nvSpPr>
          <p:spPr>
            <a:xfrm>
              <a:off x="1087403" y="5363891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5F860DE7-A5E0-430E-DEB9-0D2E30737D9F}"/>
                </a:ext>
              </a:extLst>
            </p:cNvPr>
            <p:cNvSpPr/>
            <p:nvPr/>
          </p:nvSpPr>
          <p:spPr>
            <a:xfrm>
              <a:off x="2563653" y="5363891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B7370E6-769E-8806-F229-C19501490CD6}"/>
                </a:ext>
              </a:extLst>
            </p:cNvPr>
            <p:cNvSpPr/>
            <p:nvPr/>
          </p:nvSpPr>
          <p:spPr>
            <a:xfrm>
              <a:off x="4039903" y="5363891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435674E3-8A50-0CB0-12F6-D35F0FE91B03}"/>
                </a:ext>
              </a:extLst>
            </p:cNvPr>
            <p:cNvSpPr/>
            <p:nvPr/>
          </p:nvSpPr>
          <p:spPr>
            <a:xfrm>
              <a:off x="5516153" y="5363891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DCCEA35-7928-42E7-2CAE-01B6F5EFCD0C}"/>
                </a:ext>
              </a:extLst>
            </p:cNvPr>
            <p:cNvSpPr/>
            <p:nvPr/>
          </p:nvSpPr>
          <p:spPr>
            <a:xfrm>
              <a:off x="6992405" y="5363891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0" name="Picture 49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1CA58858-A524-56E5-39F6-D45F2470B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84" y="1824300"/>
            <a:ext cx="1122351" cy="123396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20" y="188983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E324EF6-949C-14C4-859F-3859E037013D}"/>
              </a:ext>
            </a:extLst>
          </p:cNvPr>
          <p:cNvSpPr/>
          <p:nvPr/>
        </p:nvSpPr>
        <p:spPr>
          <a:xfrm>
            <a:off x="1359833" y="64136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 x ?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BDE5163-7457-0BC6-0B40-3656B106DD64}"/>
              </a:ext>
            </a:extLst>
          </p:cNvPr>
          <p:cNvGrpSpPr/>
          <p:nvPr/>
        </p:nvGrpSpPr>
        <p:grpSpPr>
          <a:xfrm>
            <a:off x="2493524" y="1253210"/>
            <a:ext cx="6237598" cy="1687690"/>
            <a:chOff x="2330246" y="1432162"/>
            <a:chExt cx="5938682" cy="1432675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8E5B081D-C089-08E9-6D0C-C3318E5B6A60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F838A8-73E1-F110-5C98-11CC486C5474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This means 11 groups of the same number makes </a:t>
              </a:r>
              <a:r>
                <a:rPr lang="en-US" sz="2800" b="1" dirty="0"/>
                <a:t>22 altogether.</a:t>
              </a:r>
              <a:endParaRPr lang="en-GB" sz="28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DD2BF22-E7C0-AEB8-2105-A8C13E37E9B0}"/>
              </a:ext>
            </a:extLst>
          </p:cNvPr>
          <p:cNvGrpSpPr/>
          <p:nvPr/>
        </p:nvGrpSpPr>
        <p:grpSpPr>
          <a:xfrm>
            <a:off x="2493524" y="1253210"/>
            <a:ext cx="6330023" cy="1706982"/>
            <a:chOff x="2227007" y="3511685"/>
            <a:chExt cx="5938682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491D8EED-2687-0E79-9F0F-338BABC05B90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3486A63-8E12-38A3-7C93-220BA354A9CD}"/>
                </a:ext>
              </a:extLst>
            </p:cNvPr>
            <p:cNvSpPr txBox="1"/>
            <p:nvPr/>
          </p:nvSpPr>
          <p:spPr>
            <a:xfrm>
              <a:off x="3205316" y="3966412"/>
              <a:ext cx="399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Imagine </a:t>
              </a:r>
              <a:r>
                <a:rPr lang="en-US" sz="2800" b="1" dirty="0"/>
                <a:t>11 empty groups.</a:t>
              </a:r>
              <a:endParaRPr lang="en-GB" sz="28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E409DEA-35CE-1D9C-0D80-E61218F7AACA}"/>
              </a:ext>
            </a:extLst>
          </p:cNvPr>
          <p:cNvGrpSpPr/>
          <p:nvPr/>
        </p:nvGrpSpPr>
        <p:grpSpPr>
          <a:xfrm>
            <a:off x="2493524" y="1253210"/>
            <a:ext cx="6406804" cy="1698652"/>
            <a:chOff x="2227007" y="3511685"/>
            <a:chExt cx="5938682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153B16F1-ECDB-39A2-7356-3709376CE3C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8A8EECD-05C8-C624-12CD-874874D8A743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All</a:t>
              </a:r>
              <a:r>
                <a:rPr lang="en-US" sz="2800" dirty="0"/>
                <a:t> the groups </a:t>
              </a:r>
              <a:r>
                <a:rPr lang="en-US" sz="2800" b="1" dirty="0"/>
                <a:t>together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must add up to </a:t>
              </a:r>
              <a:r>
                <a:rPr lang="en-US" sz="2800" b="1" dirty="0"/>
                <a:t>22</a:t>
              </a:r>
              <a:r>
                <a:rPr lang="en-US" sz="2800" dirty="0"/>
                <a:t>.</a:t>
              </a:r>
              <a:endParaRPr lang="en-GB" sz="2800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315A569-90B1-C682-3601-E97B32A99EDA}"/>
              </a:ext>
            </a:extLst>
          </p:cNvPr>
          <p:cNvGrpSpPr/>
          <p:nvPr/>
        </p:nvGrpSpPr>
        <p:grpSpPr>
          <a:xfrm>
            <a:off x="2493524" y="1253210"/>
            <a:ext cx="6420975" cy="1712370"/>
            <a:chOff x="2227007" y="3511685"/>
            <a:chExt cx="5938682" cy="143267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EC5909AF-BD46-5362-1C67-36670A32DF74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050D9CE-119A-3461-8E11-1F7940590746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Put </a:t>
              </a:r>
              <a:r>
                <a:rPr lang="en-US" sz="2800" b="1" dirty="0"/>
                <a:t>1 in each group</a:t>
              </a:r>
              <a:r>
                <a:rPr lang="en-US" sz="2800" dirty="0"/>
                <a:t>, again and again, until you have no more left</a:t>
              </a:r>
              <a:endParaRPr lang="en-GB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0AB61A4-8AC2-8C22-E088-E39D18C810DB}"/>
              </a:ext>
            </a:extLst>
          </p:cNvPr>
          <p:cNvGrpSpPr/>
          <p:nvPr/>
        </p:nvGrpSpPr>
        <p:grpSpPr>
          <a:xfrm>
            <a:off x="2493524" y="1233544"/>
            <a:ext cx="6428060" cy="1766147"/>
            <a:chOff x="2227007" y="3495733"/>
            <a:chExt cx="5938682" cy="1432675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9BB779E9-791D-0CFF-1B0E-C772CC422179}"/>
                </a:ext>
              </a:extLst>
            </p:cNvPr>
            <p:cNvSpPr/>
            <p:nvPr/>
          </p:nvSpPr>
          <p:spPr>
            <a:xfrm>
              <a:off x="2227007" y="3495733"/>
              <a:ext cx="5938682" cy="1432675"/>
            </a:xfrm>
            <a:prstGeom prst="wedgeRoundRectCallout">
              <a:avLst>
                <a:gd name="adj1" fmla="val -73752"/>
                <a:gd name="adj2" fmla="val 1622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4C8E290-9959-5E0A-E391-57F4F959421F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4517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It took </a:t>
              </a:r>
              <a:r>
                <a:rPr lang="en-US" sz="2800" b="1" dirty="0"/>
                <a:t>2 rounds</a:t>
              </a:r>
              <a:r>
                <a:rPr lang="en-US" sz="2800" dirty="0"/>
                <a:t>, so each group has </a:t>
              </a:r>
              <a:r>
                <a:rPr lang="en-US" sz="2800" b="1" dirty="0"/>
                <a:t>2</a:t>
              </a:r>
              <a:r>
                <a:rPr lang="en-US" sz="2800" dirty="0"/>
                <a:t>.</a:t>
              </a:r>
              <a:endParaRPr lang="en-GB" sz="2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2647178-82A2-91FF-984F-47DFF57F96FE}"/>
              </a:ext>
            </a:extLst>
          </p:cNvPr>
          <p:cNvGrpSpPr/>
          <p:nvPr/>
        </p:nvGrpSpPr>
        <p:grpSpPr>
          <a:xfrm>
            <a:off x="2349910" y="1157566"/>
            <a:ext cx="6572522" cy="1912052"/>
            <a:chOff x="2227007" y="3511685"/>
            <a:chExt cx="5938682" cy="1432675"/>
          </a:xfrm>
        </p:grpSpPr>
        <p:sp>
          <p:nvSpPr>
            <p:cNvPr id="95" name="Speech Bubble: Rectangle with Corners Rounded 94">
              <a:extLst>
                <a:ext uri="{FF2B5EF4-FFF2-40B4-BE49-F238E27FC236}">
                  <a16:creationId xmlns:a16="http://schemas.microsoft.com/office/drawing/2014/main" id="{4D693647-9109-25D8-4FB9-921C78ABB973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254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CD4AA7B-D672-C10A-75D1-292DF04BE65D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8993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3600" b="1" dirty="0"/>
                <a:t>11 × 2 = 22</a:t>
              </a:r>
              <a:br>
                <a:rPr lang="de-DE" sz="3600" dirty="0"/>
              </a:br>
              <a:r>
                <a:rPr lang="de-DE" sz="3600" dirty="0"/>
                <a:t>So </a:t>
              </a:r>
              <a:r>
                <a:rPr lang="de-DE" sz="3600" b="1" dirty="0"/>
                <a:t>? = 2</a:t>
              </a:r>
              <a:endParaRPr lang="en-GB" sz="3600" dirty="0"/>
            </a:p>
          </p:txBody>
        </p:sp>
      </p:grpSp>
      <p:pic>
        <p:nvPicPr>
          <p:cNvPr id="73" name="Picture 7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76444C7-AEA7-3B37-DD90-2A104EC20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9977" y="3343463"/>
            <a:ext cx="406865" cy="406865"/>
          </a:xfrm>
          <a:prstGeom prst="rect">
            <a:avLst/>
          </a:prstGeom>
        </p:spPr>
      </p:pic>
      <p:pic>
        <p:nvPicPr>
          <p:cNvPr id="74" name="Picture 7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05551FD-A2CD-5DE7-0751-4793FC26D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1539" y="3343463"/>
            <a:ext cx="406865" cy="406865"/>
          </a:xfrm>
          <a:prstGeom prst="rect">
            <a:avLst/>
          </a:prstGeom>
        </p:spPr>
      </p:pic>
      <p:pic>
        <p:nvPicPr>
          <p:cNvPr id="75" name="Picture 7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F4601305-9BDF-7741-CB94-31FD2AD17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3101" y="3343463"/>
            <a:ext cx="406865" cy="406865"/>
          </a:xfrm>
          <a:prstGeom prst="rect">
            <a:avLst/>
          </a:prstGeom>
        </p:spPr>
      </p:pic>
      <p:pic>
        <p:nvPicPr>
          <p:cNvPr id="76" name="Picture 7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075514B-6CA4-AF07-C50C-492013D4E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4663" y="3343463"/>
            <a:ext cx="406865" cy="406865"/>
          </a:xfrm>
          <a:prstGeom prst="rect">
            <a:avLst/>
          </a:prstGeom>
        </p:spPr>
      </p:pic>
      <p:pic>
        <p:nvPicPr>
          <p:cNvPr id="77" name="Picture 7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29A68E0-8704-DCAA-A384-9F74E4AC3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225" y="3343463"/>
            <a:ext cx="406865" cy="406865"/>
          </a:xfrm>
          <a:prstGeom prst="rect">
            <a:avLst/>
          </a:prstGeom>
        </p:spPr>
      </p:pic>
      <p:pic>
        <p:nvPicPr>
          <p:cNvPr id="78" name="Picture 7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29C2176-38A8-B54E-CCB8-D24973D488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006" y="3343463"/>
            <a:ext cx="406865" cy="406865"/>
          </a:xfrm>
          <a:prstGeom prst="rect">
            <a:avLst/>
          </a:prstGeom>
        </p:spPr>
      </p:pic>
      <p:pic>
        <p:nvPicPr>
          <p:cNvPr id="79" name="Picture 7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6BB0B59-09FC-0D4C-4274-F25664AB2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7787" y="3343463"/>
            <a:ext cx="406865" cy="406865"/>
          </a:xfrm>
          <a:prstGeom prst="rect">
            <a:avLst/>
          </a:prstGeom>
        </p:spPr>
      </p:pic>
      <p:pic>
        <p:nvPicPr>
          <p:cNvPr id="80" name="Picture 7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9DDC77A-002F-D196-9C94-79EFF4C1F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8568" y="3343463"/>
            <a:ext cx="406865" cy="406865"/>
          </a:xfrm>
          <a:prstGeom prst="rect">
            <a:avLst/>
          </a:prstGeom>
        </p:spPr>
      </p:pic>
      <p:pic>
        <p:nvPicPr>
          <p:cNvPr id="81" name="Picture 8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D7DB8D8-314D-84B1-5F51-4C4221E5A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9349" y="3343463"/>
            <a:ext cx="406865" cy="406865"/>
          </a:xfrm>
          <a:prstGeom prst="rect">
            <a:avLst/>
          </a:prstGeom>
        </p:spPr>
      </p:pic>
      <p:pic>
        <p:nvPicPr>
          <p:cNvPr id="82" name="Picture 8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5C8E0AC-A598-AEB6-E5A8-AFD889957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0130" y="3343463"/>
            <a:ext cx="406865" cy="406865"/>
          </a:xfrm>
          <a:prstGeom prst="rect">
            <a:avLst/>
          </a:prstGeom>
        </p:spPr>
      </p:pic>
      <p:pic>
        <p:nvPicPr>
          <p:cNvPr id="83" name="Picture 8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E00029F8-52CB-34A4-F705-C61C3603E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0911" y="3343463"/>
            <a:ext cx="406865" cy="406865"/>
          </a:xfrm>
          <a:prstGeom prst="rect">
            <a:avLst/>
          </a:prstGeom>
        </p:spPr>
      </p:pic>
      <p:pic>
        <p:nvPicPr>
          <p:cNvPr id="84" name="Picture 8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494FD4F5-7B5D-6852-0301-8B9CDF84A9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1698" y="3343463"/>
            <a:ext cx="406865" cy="406865"/>
          </a:xfrm>
          <a:prstGeom prst="rect">
            <a:avLst/>
          </a:prstGeom>
        </p:spPr>
      </p:pic>
      <p:pic>
        <p:nvPicPr>
          <p:cNvPr id="2" name="Picture 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94C38BE-DB90-84D5-50AA-B597D7BA2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072" y="3343463"/>
            <a:ext cx="406865" cy="406865"/>
          </a:xfrm>
          <a:prstGeom prst="rect">
            <a:avLst/>
          </a:prstGeom>
        </p:spPr>
      </p:pic>
      <p:pic>
        <p:nvPicPr>
          <p:cNvPr id="3" name="Picture 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C9C9150-524C-44EA-3B22-0255B4178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853" y="3343463"/>
            <a:ext cx="406865" cy="406865"/>
          </a:xfrm>
          <a:prstGeom prst="rect">
            <a:avLst/>
          </a:prstGeom>
        </p:spPr>
      </p:pic>
      <p:pic>
        <p:nvPicPr>
          <p:cNvPr id="4" name="Picture 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0E923613-43C2-028C-3008-461E66343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634" y="3343463"/>
            <a:ext cx="406865" cy="406865"/>
          </a:xfrm>
          <a:prstGeom prst="rect">
            <a:avLst/>
          </a:prstGeom>
        </p:spPr>
      </p:pic>
      <p:pic>
        <p:nvPicPr>
          <p:cNvPr id="5" name="Picture 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B1D6909-62B5-3830-2C71-D8BF1F2C0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415" y="3343463"/>
            <a:ext cx="406865" cy="406865"/>
          </a:xfrm>
          <a:prstGeom prst="rect">
            <a:avLst/>
          </a:prstGeom>
        </p:spPr>
      </p:pic>
      <p:pic>
        <p:nvPicPr>
          <p:cNvPr id="6" name="Picture 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D759A7D-40AD-DF41-8F74-81303C044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9196" y="3343463"/>
            <a:ext cx="406865" cy="406865"/>
          </a:xfrm>
          <a:prstGeom prst="rect">
            <a:avLst/>
          </a:prstGeom>
        </p:spPr>
      </p:pic>
      <p:pic>
        <p:nvPicPr>
          <p:cNvPr id="7" name="Picture 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81657B0-628B-EF66-E82F-B73E90DE1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0758" y="3343463"/>
            <a:ext cx="406865" cy="406865"/>
          </a:xfrm>
          <a:prstGeom prst="rect">
            <a:avLst/>
          </a:prstGeom>
        </p:spPr>
      </p:pic>
      <p:pic>
        <p:nvPicPr>
          <p:cNvPr id="8" name="Picture 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0AD4C83-BD44-799C-36FD-27253592D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320" y="3343463"/>
            <a:ext cx="406865" cy="406865"/>
          </a:xfrm>
          <a:prstGeom prst="rect">
            <a:avLst/>
          </a:prstGeom>
        </p:spPr>
      </p:pic>
      <p:pic>
        <p:nvPicPr>
          <p:cNvPr id="9" name="Picture 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DD9BC0A-FC19-63F5-A04B-FE10B62EF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882" y="3343463"/>
            <a:ext cx="406865" cy="406865"/>
          </a:xfrm>
          <a:prstGeom prst="rect">
            <a:avLst/>
          </a:prstGeom>
        </p:spPr>
      </p:pic>
      <p:pic>
        <p:nvPicPr>
          <p:cNvPr id="10" name="Picture 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A8B914A-178C-41CA-0CF0-7081085FFB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444" y="3343463"/>
            <a:ext cx="406865" cy="406865"/>
          </a:xfrm>
          <a:prstGeom prst="rect">
            <a:avLst/>
          </a:prstGeom>
        </p:spPr>
      </p:pic>
      <p:pic>
        <p:nvPicPr>
          <p:cNvPr id="11" name="Picture 1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F7A4B5F-ABB3-1DAB-5F34-B240D9DC2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285" y="3331718"/>
            <a:ext cx="406865" cy="4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0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0.04445 0.1511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" y="754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0.15382 0.1449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1" y="724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27014 0.1585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7" y="7917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38142 0.1449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724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48455 0.1449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724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59202 0.1560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1" y="780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-0.14444 0.3157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15787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-0.03073 0.3224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" y="1611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08454 0.3129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1564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19531 0.3178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1588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30729 0.3194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0.39496 0.1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57" y="75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0.28524 0.1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71" y="75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-0.17049 0.1449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4" y="724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-0.05278 0.1560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" y="780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5694 0.15972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" y="798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642 0.1597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7986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57916 0.3224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1611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46527 0.316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4" y="1581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35833 0.3335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16667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2408 0.3224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9" y="16111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1099 0.31782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3" y="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 x ?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B7AEA-9D97-99EC-6409-36D9B1A14DCA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445610" y="315086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4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104103" y="4471451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11 × ___ = 44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589935" y="5456336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ACFD3F-E712-12E8-DE71-C0DD92599206}"/>
              </a:ext>
            </a:extLst>
          </p:cNvPr>
          <p:cNvGrpSpPr/>
          <p:nvPr/>
        </p:nvGrpSpPr>
        <p:grpSpPr>
          <a:xfrm>
            <a:off x="565088" y="1400717"/>
            <a:ext cx="7941136" cy="1578510"/>
            <a:chOff x="557684" y="1389831"/>
            <a:chExt cx="7941136" cy="1578510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21E107E5-16C6-5899-DE23-430BCAA1B928}"/>
                </a:ext>
              </a:extLst>
            </p:cNvPr>
            <p:cNvSpPr/>
            <p:nvPr/>
          </p:nvSpPr>
          <p:spPr>
            <a:xfrm>
              <a:off x="640766" y="1615934"/>
              <a:ext cx="7777017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9227CEE-B09E-1A07-883B-E721C497A411}"/>
                </a:ext>
              </a:extLst>
            </p:cNvPr>
            <p:cNvSpPr/>
            <p:nvPr/>
          </p:nvSpPr>
          <p:spPr>
            <a:xfrm>
              <a:off x="4112777" y="1389831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72FABAA8-62A3-F734-2F2E-033B2F2A0BA6}"/>
                </a:ext>
              </a:extLst>
            </p:cNvPr>
            <p:cNvGrpSpPr/>
            <p:nvPr/>
          </p:nvGrpSpPr>
          <p:grpSpPr>
            <a:xfrm>
              <a:off x="557684" y="2045011"/>
              <a:ext cx="851409" cy="923330"/>
              <a:chOff x="753627" y="2001467"/>
              <a:chExt cx="851409" cy="923330"/>
            </a:xfrm>
          </p:grpSpPr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EEAD15A4-3D38-16E0-6897-35B7440697DC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A9576287-B8E6-C471-17BB-D37118D524B5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5BAA90F7-A0E6-7189-07FB-225D2F09D183}"/>
                </a:ext>
              </a:extLst>
            </p:cNvPr>
            <p:cNvGrpSpPr/>
            <p:nvPr/>
          </p:nvGrpSpPr>
          <p:grpSpPr>
            <a:xfrm>
              <a:off x="3393576" y="2045011"/>
              <a:ext cx="851409" cy="923330"/>
              <a:chOff x="753627" y="2001467"/>
              <a:chExt cx="851409" cy="923330"/>
            </a:xfrm>
          </p:grpSpPr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5E60152F-7967-049D-067C-8DD0F6E66201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7BE00E56-2135-F88A-3F6C-4A08E03FE272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F217D74E-7464-D859-0E09-10094B5252A2}"/>
                </a:ext>
              </a:extLst>
            </p:cNvPr>
            <p:cNvGrpSpPr/>
            <p:nvPr/>
          </p:nvGrpSpPr>
          <p:grpSpPr>
            <a:xfrm>
              <a:off x="1266657" y="2045011"/>
              <a:ext cx="851409" cy="923330"/>
              <a:chOff x="753627" y="2001467"/>
              <a:chExt cx="851409" cy="923330"/>
            </a:xfrm>
          </p:grpSpPr>
          <p:sp>
            <p:nvSpPr>
              <p:cNvPr id="115" name="Rectangle: Rounded Corners 114">
                <a:extLst>
                  <a:ext uri="{FF2B5EF4-FFF2-40B4-BE49-F238E27FC236}">
                    <a16:creationId xmlns:a16="http://schemas.microsoft.com/office/drawing/2014/main" id="{9491BD93-F6AA-9EDE-0FF2-814DBFA5FF1E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3736B0CB-160D-C219-A02C-58068F733F4E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A9F2377F-A62F-CB48-9D97-A75C5BB9F8A5}"/>
                </a:ext>
              </a:extLst>
            </p:cNvPr>
            <p:cNvGrpSpPr/>
            <p:nvPr/>
          </p:nvGrpSpPr>
          <p:grpSpPr>
            <a:xfrm>
              <a:off x="4102549" y="2045011"/>
              <a:ext cx="851409" cy="923330"/>
              <a:chOff x="753627" y="2001467"/>
              <a:chExt cx="851409" cy="923330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6351ABD6-9607-90F7-B663-3E23151F0504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EBB385AA-35FF-BF4A-9A54-3B535C423D58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9761DC30-4C60-B29A-3627-A67DDEB563A1}"/>
                </a:ext>
              </a:extLst>
            </p:cNvPr>
            <p:cNvGrpSpPr/>
            <p:nvPr/>
          </p:nvGrpSpPr>
          <p:grpSpPr>
            <a:xfrm>
              <a:off x="1975630" y="2045011"/>
              <a:ext cx="851409" cy="923330"/>
              <a:chOff x="753627" y="2001467"/>
              <a:chExt cx="851409" cy="923330"/>
            </a:xfrm>
          </p:grpSpPr>
          <p:sp>
            <p:nvSpPr>
              <p:cNvPr id="111" name="Rectangle: Rounded Corners 110">
                <a:extLst>
                  <a:ext uri="{FF2B5EF4-FFF2-40B4-BE49-F238E27FC236}">
                    <a16:creationId xmlns:a16="http://schemas.microsoft.com/office/drawing/2014/main" id="{8F6733AE-33E4-437B-16EE-2295CE8A3D46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1936194-3125-AAB2-96F2-A9EBB189D4D6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A49B020F-05B4-37A4-E34B-E22271E23B07}"/>
                </a:ext>
              </a:extLst>
            </p:cNvPr>
            <p:cNvGrpSpPr/>
            <p:nvPr/>
          </p:nvGrpSpPr>
          <p:grpSpPr>
            <a:xfrm>
              <a:off x="5520495" y="2045011"/>
              <a:ext cx="851409" cy="923330"/>
              <a:chOff x="753627" y="2001467"/>
              <a:chExt cx="851409" cy="923330"/>
            </a:xfrm>
          </p:grpSpPr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5889A8B3-686C-B0DC-B655-6793AF556B6C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37E37924-4614-6079-99ED-8E1931576F4F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75BF753A-B363-040C-6B3D-49603E8B3ACA}"/>
                </a:ext>
              </a:extLst>
            </p:cNvPr>
            <p:cNvGrpSpPr/>
            <p:nvPr/>
          </p:nvGrpSpPr>
          <p:grpSpPr>
            <a:xfrm>
              <a:off x="2684603" y="2045011"/>
              <a:ext cx="851409" cy="923330"/>
              <a:chOff x="753627" y="2001467"/>
              <a:chExt cx="851409" cy="923330"/>
            </a:xfrm>
          </p:grpSpPr>
          <p:sp>
            <p:nvSpPr>
              <p:cNvPr id="107" name="Rectangle: Rounded Corners 106">
                <a:extLst>
                  <a:ext uri="{FF2B5EF4-FFF2-40B4-BE49-F238E27FC236}">
                    <a16:creationId xmlns:a16="http://schemas.microsoft.com/office/drawing/2014/main" id="{CC67C42B-EE66-A4ED-32F2-1F4D78EEC6E4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9530FFB4-ABCD-FC57-0BF2-90CBF08598A5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71749A3-5534-1D73-9958-4B5030334C26}"/>
                </a:ext>
              </a:extLst>
            </p:cNvPr>
            <p:cNvGrpSpPr/>
            <p:nvPr/>
          </p:nvGrpSpPr>
          <p:grpSpPr>
            <a:xfrm>
              <a:off x="6229468" y="2045011"/>
              <a:ext cx="851409" cy="923330"/>
              <a:chOff x="753627" y="2001467"/>
              <a:chExt cx="851409" cy="923330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E8C50612-DB9E-35A1-F5EC-6376AE775617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E8A05590-03D7-FBFF-7004-F688AE7FE2BC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C28CEF32-9B1D-875B-9A30-512EF8D9C763}"/>
                </a:ext>
              </a:extLst>
            </p:cNvPr>
            <p:cNvGrpSpPr/>
            <p:nvPr/>
          </p:nvGrpSpPr>
          <p:grpSpPr>
            <a:xfrm>
              <a:off x="4811522" y="2045011"/>
              <a:ext cx="851409" cy="923330"/>
              <a:chOff x="753627" y="2001467"/>
              <a:chExt cx="851409" cy="923330"/>
            </a:xfrm>
          </p:grpSpPr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4CBBCB65-00DB-C7C7-F1AA-218B61CB338D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FFE91112-1F1F-2D3D-21FE-67732F502061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D82CB1F6-F848-82E4-1C4A-2A3571B10DB4}"/>
                </a:ext>
              </a:extLst>
            </p:cNvPr>
            <p:cNvGrpSpPr/>
            <p:nvPr/>
          </p:nvGrpSpPr>
          <p:grpSpPr>
            <a:xfrm>
              <a:off x="6938441" y="2045011"/>
              <a:ext cx="851409" cy="923330"/>
              <a:chOff x="753627" y="2001467"/>
              <a:chExt cx="851409" cy="923330"/>
            </a:xfrm>
          </p:grpSpPr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4E1BC94D-EB8E-2538-CF99-CD4E24CE188C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F58C2E7-E3E5-D242-54E5-CECE0910E51E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FB0C2B5A-6D09-EAAB-8F49-71B71F55E524}"/>
                </a:ext>
              </a:extLst>
            </p:cNvPr>
            <p:cNvGrpSpPr/>
            <p:nvPr/>
          </p:nvGrpSpPr>
          <p:grpSpPr>
            <a:xfrm>
              <a:off x="7647411" y="2045011"/>
              <a:ext cx="851409" cy="923330"/>
              <a:chOff x="753627" y="2001467"/>
              <a:chExt cx="851409" cy="923330"/>
            </a:xfrm>
          </p:grpSpPr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62AA708D-D273-4D59-C351-85DBC84CBAEC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711A31C6-217D-5178-392A-8D92423990AB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DFFBC6D-10CF-A73D-8420-47A38E7BFE38}"/>
              </a:ext>
            </a:extLst>
          </p:cNvPr>
          <p:cNvGrpSpPr/>
          <p:nvPr/>
        </p:nvGrpSpPr>
        <p:grpSpPr>
          <a:xfrm>
            <a:off x="557684" y="1389831"/>
            <a:ext cx="7941136" cy="1578510"/>
            <a:chOff x="557684" y="1389831"/>
            <a:chExt cx="7941136" cy="157851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2711C01A-A10E-0E50-B77B-359456F7AAB1}"/>
                </a:ext>
              </a:extLst>
            </p:cNvPr>
            <p:cNvSpPr/>
            <p:nvPr/>
          </p:nvSpPr>
          <p:spPr>
            <a:xfrm>
              <a:off x="640766" y="1615934"/>
              <a:ext cx="7777017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6EFEDDB-EC17-5307-A9D8-74C69AF4FA36}"/>
                </a:ext>
              </a:extLst>
            </p:cNvPr>
            <p:cNvSpPr/>
            <p:nvPr/>
          </p:nvSpPr>
          <p:spPr>
            <a:xfrm>
              <a:off x="4112777" y="1389831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B28A54C-E1CB-0929-019D-011719B90BA9}"/>
                </a:ext>
              </a:extLst>
            </p:cNvPr>
            <p:cNvGrpSpPr/>
            <p:nvPr/>
          </p:nvGrpSpPr>
          <p:grpSpPr>
            <a:xfrm>
              <a:off x="557684" y="2045011"/>
              <a:ext cx="851409" cy="923330"/>
              <a:chOff x="753627" y="2001467"/>
              <a:chExt cx="851409" cy="923330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2CA8A141-9D31-4EA1-6D73-FF499BBA507F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18BB955-E017-2836-A381-27BE482E0951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B527D4D-E125-60B7-1F3F-C4C24BA35071}"/>
                </a:ext>
              </a:extLst>
            </p:cNvPr>
            <p:cNvGrpSpPr/>
            <p:nvPr/>
          </p:nvGrpSpPr>
          <p:grpSpPr>
            <a:xfrm>
              <a:off x="3393576" y="2045011"/>
              <a:ext cx="851409" cy="923330"/>
              <a:chOff x="753627" y="2001467"/>
              <a:chExt cx="851409" cy="923330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AAB6A3D8-9492-350B-3756-13DAEAD306DB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B18D907-0D76-56DD-4BEE-C679E58FAE40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E24BB6B-5F0C-FB10-01E1-F99548C4A1B1}"/>
                </a:ext>
              </a:extLst>
            </p:cNvPr>
            <p:cNvGrpSpPr/>
            <p:nvPr/>
          </p:nvGrpSpPr>
          <p:grpSpPr>
            <a:xfrm>
              <a:off x="1266657" y="2045011"/>
              <a:ext cx="851409" cy="923330"/>
              <a:chOff x="753627" y="2001467"/>
              <a:chExt cx="851409" cy="92333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18CBEA91-2A47-8EA0-AC2F-10E1A13705AA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9D1456B-BE8A-66BA-F419-071D10EA5539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E7E0AA8-47AC-F7A3-7438-9425C5C33B3D}"/>
                </a:ext>
              </a:extLst>
            </p:cNvPr>
            <p:cNvGrpSpPr/>
            <p:nvPr/>
          </p:nvGrpSpPr>
          <p:grpSpPr>
            <a:xfrm>
              <a:off x="4102549" y="2045011"/>
              <a:ext cx="851409" cy="923330"/>
              <a:chOff x="753627" y="2001467"/>
              <a:chExt cx="851409" cy="923330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BC79282D-B036-E80B-518C-2EFC4D15E4D7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B244B6F-57C5-0B7F-3460-B077C7AE0483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D93CCAC-C03A-D6E5-4A29-3C9548B69C5B}"/>
                </a:ext>
              </a:extLst>
            </p:cNvPr>
            <p:cNvGrpSpPr/>
            <p:nvPr/>
          </p:nvGrpSpPr>
          <p:grpSpPr>
            <a:xfrm>
              <a:off x="1975630" y="2045011"/>
              <a:ext cx="851409" cy="923330"/>
              <a:chOff x="753627" y="2001467"/>
              <a:chExt cx="851409" cy="923330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973671DA-8C16-6841-2AF7-790A8AA73FF9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D42082F-2BA4-3736-A48A-BB7D92F85AC7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9FE3D9C-2243-E451-090B-A79CBDFA55E1}"/>
                </a:ext>
              </a:extLst>
            </p:cNvPr>
            <p:cNvGrpSpPr/>
            <p:nvPr/>
          </p:nvGrpSpPr>
          <p:grpSpPr>
            <a:xfrm>
              <a:off x="5520495" y="2045011"/>
              <a:ext cx="851409" cy="923330"/>
              <a:chOff x="753627" y="2001467"/>
              <a:chExt cx="851409" cy="923330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3CF2D41C-4AF0-3CAF-5013-5C59A3126228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5F7B798-6A5F-2659-C56B-03CDBF37BEC5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2D9D742-EC56-CDF4-9CDE-15B2A9B2A8A7}"/>
                </a:ext>
              </a:extLst>
            </p:cNvPr>
            <p:cNvGrpSpPr/>
            <p:nvPr/>
          </p:nvGrpSpPr>
          <p:grpSpPr>
            <a:xfrm>
              <a:off x="2684603" y="2045011"/>
              <a:ext cx="851409" cy="923330"/>
              <a:chOff x="753627" y="2001467"/>
              <a:chExt cx="851409" cy="923330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E0024EB3-7235-8ADB-20D8-BBF5439338D8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E08D982-5FFB-5DFD-4F5A-2D6E980DF3D6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311F9A89-69DD-23B0-116C-D67E3E0F7E87}"/>
                </a:ext>
              </a:extLst>
            </p:cNvPr>
            <p:cNvGrpSpPr/>
            <p:nvPr/>
          </p:nvGrpSpPr>
          <p:grpSpPr>
            <a:xfrm>
              <a:off x="6229468" y="2045011"/>
              <a:ext cx="851409" cy="923330"/>
              <a:chOff x="753627" y="2001467"/>
              <a:chExt cx="851409" cy="923330"/>
            </a:xfrm>
          </p:grpSpPr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725F82CC-6A6B-014A-4E25-AFCD70CD50FF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7BA77B71-3C9D-322C-7B91-5282B2126AF8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61F1CAA-1290-0A25-5BE7-1B0C43DEE15B}"/>
                </a:ext>
              </a:extLst>
            </p:cNvPr>
            <p:cNvGrpSpPr/>
            <p:nvPr/>
          </p:nvGrpSpPr>
          <p:grpSpPr>
            <a:xfrm>
              <a:off x="4811522" y="2045011"/>
              <a:ext cx="851409" cy="923330"/>
              <a:chOff x="753627" y="2001467"/>
              <a:chExt cx="851409" cy="923330"/>
            </a:xfrm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DE6C955E-D997-BE70-E2E6-862BCB91FB5A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33D7281-219A-558F-4A36-51E6A5C35831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31185DEF-6649-A5F1-96D9-E828230818C9}"/>
                </a:ext>
              </a:extLst>
            </p:cNvPr>
            <p:cNvGrpSpPr/>
            <p:nvPr/>
          </p:nvGrpSpPr>
          <p:grpSpPr>
            <a:xfrm>
              <a:off x="6938441" y="2045011"/>
              <a:ext cx="851409" cy="923330"/>
              <a:chOff x="753627" y="2001467"/>
              <a:chExt cx="851409" cy="923330"/>
            </a:xfrm>
          </p:grpSpPr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847B26D4-65A4-6BD0-ACA9-3D7EDDFF8CE4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D6CCBB2-FF3B-AE91-E6A5-9CD91B7C9019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0FE7694-6773-8B30-9386-E1D4F6EA4689}"/>
                </a:ext>
              </a:extLst>
            </p:cNvPr>
            <p:cNvGrpSpPr/>
            <p:nvPr/>
          </p:nvGrpSpPr>
          <p:grpSpPr>
            <a:xfrm>
              <a:off x="7647411" y="2045011"/>
              <a:ext cx="851409" cy="923330"/>
              <a:chOff x="753627" y="2001467"/>
              <a:chExt cx="851409" cy="923330"/>
            </a:xfrm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F62A3596-3FDD-DE46-2D4C-664068D0EB1B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EAB0CB0F-1988-2658-7D5C-501469FE58B5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795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2AE87A-44B8-DE60-9960-3ADE2EB95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A731F8-24BA-A270-908D-99F49A31B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51B31AD-BFD6-280D-FCBC-C670FB6F2942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?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55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24CF3-54EE-B0AD-A4A9-5D2218CD2875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7ACFC2-B914-DCD4-F2CA-F05AE02FE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4274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53B69E-B44E-9814-7A2F-5437AF8404CA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93CD90-159C-1459-8DE8-58195D0BD3CD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301D19-32BE-08AF-CF26-A18C34E425D3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2EA112-3737-EB4A-F043-C660AB4F1941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FBE00-EB93-4764-5218-92AEA67A65BB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90A6A7-68CF-E263-21D7-D403FBA64EA4}"/>
              </a:ext>
            </a:extLst>
          </p:cNvPr>
          <p:cNvSpPr/>
          <p:nvPr/>
        </p:nvSpPr>
        <p:spPr>
          <a:xfrm>
            <a:off x="1514168" y="368063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55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DC2E1E-300A-0377-8665-A3FCDB25FF4D}"/>
              </a:ext>
            </a:extLst>
          </p:cNvPr>
          <p:cNvSpPr txBox="1"/>
          <p:nvPr/>
        </p:nvSpPr>
        <p:spPr>
          <a:xfrm>
            <a:off x="2076605" y="4542171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5 × ___ = 55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E593A8-F839-E483-1A43-52A0EDA63019}"/>
              </a:ext>
            </a:extLst>
          </p:cNvPr>
          <p:cNvSpPr txBox="1"/>
          <p:nvPr/>
        </p:nvSpPr>
        <p:spPr>
          <a:xfrm>
            <a:off x="589935" y="5507621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45A8C3D-B4A8-0F4F-6782-FF670AE665E5}"/>
              </a:ext>
            </a:extLst>
          </p:cNvPr>
          <p:cNvGrpSpPr/>
          <p:nvPr/>
        </p:nvGrpSpPr>
        <p:grpSpPr>
          <a:xfrm>
            <a:off x="2196785" y="1626850"/>
            <a:ext cx="5411639" cy="1516778"/>
            <a:chOff x="2044385" y="1474450"/>
            <a:chExt cx="5411639" cy="1516778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CB840963-6F63-8605-5694-11CE7B28E1C6}"/>
                </a:ext>
              </a:extLst>
            </p:cNvPr>
            <p:cNvSpPr/>
            <p:nvPr/>
          </p:nvSpPr>
          <p:spPr>
            <a:xfrm>
              <a:off x="2044385" y="1673293"/>
              <a:ext cx="5400000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3CEA94D-1F89-0DFC-F2A0-B365E409E329}"/>
                </a:ext>
              </a:extLst>
            </p:cNvPr>
            <p:cNvGrpSpPr/>
            <p:nvPr/>
          </p:nvGrpSpPr>
          <p:grpSpPr>
            <a:xfrm>
              <a:off x="2044385" y="2067898"/>
              <a:ext cx="1080000" cy="923330"/>
              <a:chOff x="2044385" y="2067898"/>
              <a:chExt cx="1080000" cy="923330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55F70552-23B0-283A-55C7-9BE1DE04B2A0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9CC32EB-4F9B-F7C2-DDB8-604B8E7B4808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BD9B058-C1DB-67B5-436F-9475638D10E9}"/>
                </a:ext>
              </a:extLst>
            </p:cNvPr>
            <p:cNvSpPr/>
            <p:nvPr/>
          </p:nvSpPr>
          <p:spPr>
            <a:xfrm>
              <a:off x="4191226" y="1474450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7458F87-D43B-6F30-36F5-37E168AFBD91}"/>
                </a:ext>
              </a:extLst>
            </p:cNvPr>
            <p:cNvGrpSpPr/>
            <p:nvPr/>
          </p:nvGrpSpPr>
          <p:grpSpPr>
            <a:xfrm>
              <a:off x="3127295" y="2067898"/>
              <a:ext cx="1080000" cy="923330"/>
              <a:chOff x="2044385" y="2067898"/>
              <a:chExt cx="1080000" cy="923330"/>
            </a:xfrm>
          </p:grpSpPr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DD5158D1-7249-FAFD-EB40-67A6FB0A1DC3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36AB1E3-04A3-4DE7-97E5-6BD88D7DD4EC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B95CC6F-8839-E1FE-D518-71B100D2B1D3}"/>
                </a:ext>
              </a:extLst>
            </p:cNvPr>
            <p:cNvGrpSpPr/>
            <p:nvPr/>
          </p:nvGrpSpPr>
          <p:grpSpPr>
            <a:xfrm>
              <a:off x="4210205" y="2067898"/>
              <a:ext cx="1080000" cy="923330"/>
              <a:chOff x="2044385" y="2067898"/>
              <a:chExt cx="1080000" cy="923330"/>
            </a:xfrm>
          </p:grpSpPr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68768967-F24F-E7AD-7266-F1BFD0C7124E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82B800E-0ED9-6292-BD2B-A9825D77DA56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C8407B1-92C5-1B4E-5DFF-18FA7177B057}"/>
                </a:ext>
              </a:extLst>
            </p:cNvPr>
            <p:cNvGrpSpPr/>
            <p:nvPr/>
          </p:nvGrpSpPr>
          <p:grpSpPr>
            <a:xfrm>
              <a:off x="5293115" y="2067898"/>
              <a:ext cx="1080000" cy="923330"/>
              <a:chOff x="2044385" y="2067898"/>
              <a:chExt cx="1080000" cy="923330"/>
            </a:xfrm>
          </p:grpSpPr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2977E4BD-0510-9C7D-97D1-B4234F511892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A939CEE-9B7A-03A9-6A4A-064DD9C08D46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2722089-D886-4A21-2B6C-D8F5B60F6BEA}"/>
                </a:ext>
              </a:extLst>
            </p:cNvPr>
            <p:cNvGrpSpPr/>
            <p:nvPr/>
          </p:nvGrpSpPr>
          <p:grpSpPr>
            <a:xfrm>
              <a:off x="6376024" y="2067898"/>
              <a:ext cx="1080000" cy="923330"/>
              <a:chOff x="2044385" y="2067898"/>
              <a:chExt cx="1080000" cy="923330"/>
            </a:xfrm>
          </p:grpSpPr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20945FA7-A353-6FF8-4E4C-02FA9F0EABE9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8C41CA3-7502-CE12-FD96-72EC05B0B951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84A1A3E-C4B8-0913-3387-894F9454D4BB}"/>
              </a:ext>
            </a:extLst>
          </p:cNvPr>
          <p:cNvGrpSpPr/>
          <p:nvPr/>
        </p:nvGrpSpPr>
        <p:grpSpPr>
          <a:xfrm>
            <a:off x="2185146" y="1622870"/>
            <a:ext cx="5411639" cy="1516778"/>
            <a:chOff x="2044385" y="1474450"/>
            <a:chExt cx="5411639" cy="151677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07CD190-B894-8CF7-9ABF-E4A90AE689D4}"/>
                </a:ext>
              </a:extLst>
            </p:cNvPr>
            <p:cNvSpPr/>
            <p:nvPr/>
          </p:nvSpPr>
          <p:spPr>
            <a:xfrm>
              <a:off x="2044385" y="1673293"/>
              <a:ext cx="5400000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3399213-3C0E-407F-0953-884024450A1B}"/>
                </a:ext>
              </a:extLst>
            </p:cNvPr>
            <p:cNvGrpSpPr/>
            <p:nvPr/>
          </p:nvGrpSpPr>
          <p:grpSpPr>
            <a:xfrm>
              <a:off x="2044385" y="2067898"/>
              <a:ext cx="1080000" cy="923330"/>
              <a:chOff x="2044385" y="2067898"/>
              <a:chExt cx="1080000" cy="923330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6E5025A2-64B9-1CE1-36E6-1E3C20ECC05F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87EE866-A5FE-4365-2C11-7670A9A424F2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11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714DCDF-B276-F342-8D73-CC465C9C2E9D}"/>
                </a:ext>
              </a:extLst>
            </p:cNvPr>
            <p:cNvSpPr/>
            <p:nvPr/>
          </p:nvSpPr>
          <p:spPr>
            <a:xfrm>
              <a:off x="4191226" y="1474450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19CBF1C-8137-11F6-3FFB-42DC3569F6F1}"/>
                </a:ext>
              </a:extLst>
            </p:cNvPr>
            <p:cNvGrpSpPr/>
            <p:nvPr/>
          </p:nvGrpSpPr>
          <p:grpSpPr>
            <a:xfrm>
              <a:off x="3127295" y="2067898"/>
              <a:ext cx="1080000" cy="923330"/>
              <a:chOff x="2044385" y="2067898"/>
              <a:chExt cx="1080000" cy="923330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1950C7CB-BA59-0F9F-474D-21372A166864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E46B7B3-A16B-6363-38F6-31DBCDE808B6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11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8DE56D7-E490-2DCE-3D3A-30857DE50739}"/>
                </a:ext>
              </a:extLst>
            </p:cNvPr>
            <p:cNvGrpSpPr/>
            <p:nvPr/>
          </p:nvGrpSpPr>
          <p:grpSpPr>
            <a:xfrm>
              <a:off x="4210205" y="2067898"/>
              <a:ext cx="1080000" cy="923330"/>
              <a:chOff x="2044385" y="2067898"/>
              <a:chExt cx="1080000" cy="923330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6B5D6882-9D0A-D4E2-551A-BB44BF47DD9A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2CC9838-12F3-9075-FCBE-FA4EDC13CF56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11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3BA9658-6AC6-9B1D-5643-FC1775D22D2F}"/>
                </a:ext>
              </a:extLst>
            </p:cNvPr>
            <p:cNvGrpSpPr/>
            <p:nvPr/>
          </p:nvGrpSpPr>
          <p:grpSpPr>
            <a:xfrm>
              <a:off x="5293115" y="2067898"/>
              <a:ext cx="1080000" cy="923330"/>
              <a:chOff x="2044385" y="2067898"/>
              <a:chExt cx="1080000" cy="923330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A771AFDA-5771-B7E4-98C0-0A24EA60D831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B8D7779-574A-9F3D-3D93-3D83F2E643B7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11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6F218BD-A2E1-6EC3-467C-1326F28664AA}"/>
                </a:ext>
              </a:extLst>
            </p:cNvPr>
            <p:cNvGrpSpPr/>
            <p:nvPr/>
          </p:nvGrpSpPr>
          <p:grpSpPr>
            <a:xfrm>
              <a:off x="6376024" y="2067898"/>
              <a:ext cx="1080000" cy="923330"/>
              <a:chOff x="2044385" y="2067898"/>
              <a:chExt cx="1080000" cy="923330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6ECD4C8E-28F8-9328-1C23-7149B24E6046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B75D496-A5C8-55A2-390C-64175CAD6F50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11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966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EA1EBE-7873-E82B-0A3A-72AAE4377C8A}"/>
              </a:ext>
            </a:extLst>
          </p:cNvPr>
          <p:cNvSpPr txBox="1"/>
          <p:nvPr/>
        </p:nvSpPr>
        <p:spPr>
          <a:xfrm>
            <a:off x="332302" y="2771863"/>
            <a:ext cx="27210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 x ? = 33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478064-AA15-3492-9D29-F66CC39B9D83}"/>
              </a:ext>
            </a:extLst>
          </p:cNvPr>
          <p:cNvSpPr txBox="1"/>
          <p:nvPr/>
        </p:nvSpPr>
        <p:spPr>
          <a:xfrm>
            <a:off x="1382576" y="1407063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Draw a bar model to show:</a:t>
            </a:r>
          </a:p>
          <a:p>
            <a:pPr algn="ctr"/>
            <a:endParaRPr lang="en-GB" sz="40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2FB89-0B15-6D9F-4E21-893F621CADAE}"/>
              </a:ext>
            </a:extLst>
          </p:cNvPr>
          <p:cNvSpPr txBox="1"/>
          <p:nvPr/>
        </p:nvSpPr>
        <p:spPr>
          <a:xfrm>
            <a:off x="96906" y="4442504"/>
            <a:ext cx="316490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11 x ? = 33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A5CC53-17BB-1143-0AD7-3D10BE7D9522}"/>
              </a:ext>
            </a:extLst>
          </p:cNvPr>
          <p:cNvGrpSpPr/>
          <p:nvPr/>
        </p:nvGrpSpPr>
        <p:grpSpPr>
          <a:xfrm>
            <a:off x="4234288" y="2157023"/>
            <a:ext cx="4347109" cy="1570037"/>
            <a:chOff x="639098" y="3837560"/>
            <a:chExt cx="3240000" cy="157003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832326A-66C0-3B19-B9CA-D028F8F0B305}"/>
                </a:ext>
              </a:extLst>
            </p:cNvPr>
            <p:cNvGrpSpPr/>
            <p:nvPr/>
          </p:nvGrpSpPr>
          <p:grpSpPr>
            <a:xfrm>
              <a:off x="639098" y="4043106"/>
              <a:ext cx="3240000" cy="1224097"/>
              <a:chOff x="3116052" y="1907458"/>
              <a:chExt cx="3240000" cy="1224097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19284791-BBAB-E397-DF6D-73F898B86E89}"/>
                  </a:ext>
                </a:extLst>
              </p:cNvPr>
              <p:cNvSpPr/>
              <p:nvPr/>
            </p:nvSpPr>
            <p:spPr>
              <a:xfrm>
                <a:off x="3116052" y="1907458"/>
                <a:ext cx="324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5BAD6AE6-97B1-E2DA-D80B-ECB86910A74E}"/>
                  </a:ext>
                </a:extLst>
              </p:cNvPr>
              <p:cNvSpPr/>
              <p:nvPr/>
            </p:nvSpPr>
            <p:spPr>
              <a:xfrm>
                <a:off x="311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33C3527D-6588-D64D-59B8-F04C59AA32B3}"/>
                  </a:ext>
                </a:extLst>
              </p:cNvPr>
              <p:cNvSpPr/>
              <p:nvPr/>
            </p:nvSpPr>
            <p:spPr>
              <a:xfrm>
                <a:off x="419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6DA3A55D-9061-40F1-3BCF-B1A59C9298FE}"/>
                  </a:ext>
                </a:extLst>
              </p:cNvPr>
              <p:cNvSpPr/>
              <p:nvPr/>
            </p:nvSpPr>
            <p:spPr>
              <a:xfrm>
                <a:off x="527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8DA9916-FAE7-EE56-C989-2D14F39A92F0}"/>
                </a:ext>
              </a:extLst>
            </p:cNvPr>
            <p:cNvSpPr/>
            <p:nvPr/>
          </p:nvSpPr>
          <p:spPr>
            <a:xfrm>
              <a:off x="738735" y="44842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C3089CC-DD0C-2236-2DAF-F59ED1535860}"/>
                </a:ext>
              </a:extLst>
            </p:cNvPr>
            <p:cNvSpPr/>
            <p:nvPr/>
          </p:nvSpPr>
          <p:spPr>
            <a:xfrm>
              <a:off x="1833394" y="44842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09FA9C5-C781-B4AB-87FF-D980F2C049D9}"/>
                </a:ext>
              </a:extLst>
            </p:cNvPr>
            <p:cNvSpPr/>
            <p:nvPr/>
          </p:nvSpPr>
          <p:spPr>
            <a:xfrm>
              <a:off x="2928052" y="44842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9EDA5C6-E874-DC98-FF73-242628AE04DB}"/>
                </a:ext>
              </a:extLst>
            </p:cNvPr>
            <p:cNvSpPr/>
            <p:nvPr/>
          </p:nvSpPr>
          <p:spPr>
            <a:xfrm>
              <a:off x="1752469" y="3837560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33C6AFD6-023A-A170-D585-04BAEBB04A92}"/>
              </a:ext>
            </a:extLst>
          </p:cNvPr>
          <p:cNvSpPr txBox="1"/>
          <p:nvPr/>
        </p:nvSpPr>
        <p:spPr>
          <a:xfrm>
            <a:off x="1330050" y="5963265"/>
            <a:ext cx="685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 Rounded MT Bold" panose="020F0704030504030204" pitchFamily="34" charset="0"/>
              </a:rPr>
              <a:t>What’s the same and what’s different?</a:t>
            </a:r>
          </a:p>
          <a:p>
            <a:pPr algn="ctr"/>
            <a:endParaRPr lang="en-GB" sz="40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166C507-0C7D-248D-D272-A9905356E035}"/>
              </a:ext>
            </a:extLst>
          </p:cNvPr>
          <p:cNvSpPr txBox="1"/>
          <p:nvPr/>
        </p:nvSpPr>
        <p:spPr>
          <a:xfrm>
            <a:off x="1536829" y="5865657"/>
            <a:ext cx="685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Use your bar model to find </a:t>
            </a:r>
            <a:r>
              <a:rPr lang="en-GB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40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8FB4DF0-B21D-D0BB-DA7C-869FE18DF108}"/>
              </a:ext>
            </a:extLst>
          </p:cNvPr>
          <p:cNvGrpSpPr/>
          <p:nvPr/>
        </p:nvGrpSpPr>
        <p:grpSpPr>
          <a:xfrm>
            <a:off x="4234288" y="2150541"/>
            <a:ext cx="4392048" cy="1570037"/>
            <a:chOff x="639098" y="3837560"/>
            <a:chExt cx="3240000" cy="157003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5022F37-4FF5-279F-4CDC-299341CF3F76}"/>
                </a:ext>
              </a:extLst>
            </p:cNvPr>
            <p:cNvGrpSpPr/>
            <p:nvPr/>
          </p:nvGrpSpPr>
          <p:grpSpPr>
            <a:xfrm>
              <a:off x="639098" y="4043106"/>
              <a:ext cx="3240000" cy="1224097"/>
              <a:chOff x="3116052" y="1907458"/>
              <a:chExt cx="3240000" cy="1224097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C8C0E2C-0624-0958-C99C-0559A6F7A5DA}"/>
                  </a:ext>
                </a:extLst>
              </p:cNvPr>
              <p:cNvSpPr/>
              <p:nvPr/>
            </p:nvSpPr>
            <p:spPr>
              <a:xfrm>
                <a:off x="3116052" y="1907458"/>
                <a:ext cx="324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8EC01CD-887B-0708-0DB7-F8FD799BCDF7}"/>
                  </a:ext>
                </a:extLst>
              </p:cNvPr>
              <p:cNvSpPr/>
              <p:nvPr/>
            </p:nvSpPr>
            <p:spPr>
              <a:xfrm>
                <a:off x="311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B45533D-7084-6F8F-6126-4E3761FC6C83}"/>
                  </a:ext>
                </a:extLst>
              </p:cNvPr>
              <p:cNvSpPr/>
              <p:nvPr/>
            </p:nvSpPr>
            <p:spPr>
              <a:xfrm>
                <a:off x="419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8DA583E-D91C-75C9-65E3-CE8ABF90F80A}"/>
                  </a:ext>
                </a:extLst>
              </p:cNvPr>
              <p:cNvSpPr/>
              <p:nvPr/>
            </p:nvSpPr>
            <p:spPr>
              <a:xfrm>
                <a:off x="527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FF71B88-4B3A-EE4C-0212-8E03D6B7DDC8}"/>
                </a:ext>
              </a:extLst>
            </p:cNvPr>
            <p:cNvSpPr/>
            <p:nvPr/>
          </p:nvSpPr>
          <p:spPr>
            <a:xfrm>
              <a:off x="738735" y="44842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CA5EFF-DA54-F5C0-AB77-241FFBA37F8E}"/>
                </a:ext>
              </a:extLst>
            </p:cNvPr>
            <p:cNvSpPr/>
            <p:nvPr/>
          </p:nvSpPr>
          <p:spPr>
            <a:xfrm>
              <a:off x="1833394" y="44842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5DCCFF-DF4C-AF27-8412-CA3A4B33240C}"/>
                </a:ext>
              </a:extLst>
            </p:cNvPr>
            <p:cNvSpPr/>
            <p:nvPr/>
          </p:nvSpPr>
          <p:spPr>
            <a:xfrm>
              <a:off x="2928052" y="44842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3ED5FD-59EC-8173-0DFA-4D71C015D394}"/>
                </a:ext>
              </a:extLst>
            </p:cNvPr>
            <p:cNvSpPr/>
            <p:nvPr/>
          </p:nvSpPr>
          <p:spPr>
            <a:xfrm>
              <a:off x="1752469" y="3837560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0C62654-419A-60D7-F0A4-1A520412AA73}"/>
              </a:ext>
            </a:extLst>
          </p:cNvPr>
          <p:cNvGrpSpPr/>
          <p:nvPr/>
        </p:nvGrpSpPr>
        <p:grpSpPr>
          <a:xfrm>
            <a:off x="4086648" y="3968956"/>
            <a:ext cx="4758075" cy="1536205"/>
            <a:chOff x="4473150" y="3664247"/>
            <a:chExt cx="4758075" cy="1536205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49CA1C2-284A-0123-478C-AC001D61B176}"/>
                </a:ext>
              </a:extLst>
            </p:cNvPr>
            <p:cNvGrpSpPr/>
            <p:nvPr/>
          </p:nvGrpSpPr>
          <p:grpSpPr>
            <a:xfrm>
              <a:off x="4604240" y="3664247"/>
              <a:ext cx="4442573" cy="923330"/>
              <a:chOff x="4604240" y="3664247"/>
              <a:chExt cx="4442573" cy="923330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098950BE-A1D3-D62B-8154-9284121B4C30}"/>
                  </a:ext>
                </a:extLst>
              </p:cNvPr>
              <p:cNvSpPr/>
              <p:nvPr/>
            </p:nvSpPr>
            <p:spPr>
              <a:xfrm>
                <a:off x="4604240" y="3872254"/>
                <a:ext cx="4442573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6367BF9-5810-97CE-DF24-D2FF73F701B7}"/>
                  </a:ext>
                </a:extLst>
              </p:cNvPr>
              <p:cNvSpPr/>
              <p:nvPr/>
            </p:nvSpPr>
            <p:spPr>
              <a:xfrm>
                <a:off x="6352160" y="366424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A5B1743-6746-91F6-8E58-4148EF0D9B6D}"/>
                </a:ext>
              </a:extLst>
            </p:cNvPr>
            <p:cNvGrpSpPr/>
            <p:nvPr/>
          </p:nvGrpSpPr>
          <p:grpSpPr>
            <a:xfrm>
              <a:off x="4473150" y="4277122"/>
              <a:ext cx="4758075" cy="923330"/>
              <a:chOff x="5179875" y="4258404"/>
              <a:chExt cx="5573325" cy="923330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5E6AE774-8A1E-25DC-DBEE-F3B6604C98FA}"/>
                  </a:ext>
                </a:extLst>
              </p:cNvPr>
              <p:cNvSpPr/>
              <p:nvPr/>
            </p:nvSpPr>
            <p:spPr>
              <a:xfrm>
                <a:off x="5347279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96ACEE6-E87B-2D9B-96A4-F6FB4961576C}"/>
                  </a:ext>
                </a:extLst>
              </p:cNvPr>
              <p:cNvSpPr/>
              <p:nvPr/>
            </p:nvSpPr>
            <p:spPr>
              <a:xfrm>
                <a:off x="5179875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2083E5EE-31AB-FE71-D050-57624860DF76}"/>
                  </a:ext>
                </a:extLst>
              </p:cNvPr>
              <p:cNvSpPr/>
              <p:nvPr/>
            </p:nvSpPr>
            <p:spPr>
              <a:xfrm>
                <a:off x="5819471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2CB8E5B-DF40-C896-B54A-FD801370FF94}"/>
                  </a:ext>
                </a:extLst>
              </p:cNvPr>
              <p:cNvSpPr/>
              <p:nvPr/>
            </p:nvSpPr>
            <p:spPr>
              <a:xfrm>
                <a:off x="5653337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05426ACD-97FE-3000-C97D-EF37D4FBCAC6}"/>
                  </a:ext>
                </a:extLst>
              </p:cNvPr>
              <p:cNvSpPr/>
              <p:nvPr/>
            </p:nvSpPr>
            <p:spPr>
              <a:xfrm>
                <a:off x="6291663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E76C579-192B-BC99-F832-E1B14BEAEB15}"/>
                  </a:ext>
                </a:extLst>
              </p:cNvPr>
              <p:cNvSpPr/>
              <p:nvPr/>
            </p:nvSpPr>
            <p:spPr>
              <a:xfrm>
                <a:off x="6126799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DA9ED896-89DF-09D9-0619-69B81489ECB9}"/>
                  </a:ext>
                </a:extLst>
              </p:cNvPr>
              <p:cNvSpPr/>
              <p:nvPr/>
            </p:nvSpPr>
            <p:spPr>
              <a:xfrm>
                <a:off x="6763855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CCE29568-F359-C6BE-70DA-3CB9A7E606C4}"/>
                  </a:ext>
                </a:extLst>
              </p:cNvPr>
              <p:cNvSpPr/>
              <p:nvPr/>
            </p:nvSpPr>
            <p:spPr>
              <a:xfrm>
                <a:off x="6600261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60BC9C8E-3D81-CB4C-1B6B-659CF2EAC2F4}"/>
                  </a:ext>
                </a:extLst>
              </p:cNvPr>
              <p:cNvSpPr/>
              <p:nvPr/>
            </p:nvSpPr>
            <p:spPr>
              <a:xfrm>
                <a:off x="7236047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0BF9675C-E4AE-5C47-E228-2988B6FA57B8}"/>
                  </a:ext>
                </a:extLst>
              </p:cNvPr>
              <p:cNvSpPr/>
              <p:nvPr/>
            </p:nvSpPr>
            <p:spPr>
              <a:xfrm>
                <a:off x="7073723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F3E227AC-ED99-5440-E810-B55CC5961679}"/>
                  </a:ext>
                </a:extLst>
              </p:cNvPr>
              <p:cNvSpPr/>
              <p:nvPr/>
            </p:nvSpPr>
            <p:spPr>
              <a:xfrm>
                <a:off x="7708239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85AFEDF4-BDBD-D2D1-47FC-724F8028B7AA}"/>
                  </a:ext>
                </a:extLst>
              </p:cNvPr>
              <p:cNvSpPr/>
              <p:nvPr/>
            </p:nvSpPr>
            <p:spPr>
              <a:xfrm>
                <a:off x="7547185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3E6D7C06-7A34-C3E9-F98C-D4AE9D9F831E}"/>
                  </a:ext>
                </a:extLst>
              </p:cNvPr>
              <p:cNvSpPr/>
              <p:nvPr/>
            </p:nvSpPr>
            <p:spPr>
              <a:xfrm>
                <a:off x="8180431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487F640-665F-4EED-8173-E17E97028F25}"/>
                  </a:ext>
                </a:extLst>
              </p:cNvPr>
              <p:cNvSpPr/>
              <p:nvPr/>
            </p:nvSpPr>
            <p:spPr>
              <a:xfrm>
                <a:off x="8020646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7A940CF-091D-8639-9F2C-185FFAF0C228}"/>
                  </a:ext>
                </a:extLst>
              </p:cNvPr>
              <p:cNvSpPr/>
              <p:nvPr/>
            </p:nvSpPr>
            <p:spPr>
              <a:xfrm>
                <a:off x="8652623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3E39C57-5FDD-4BCB-D46A-65EDB76122C6}"/>
                  </a:ext>
                </a:extLst>
              </p:cNvPr>
              <p:cNvSpPr/>
              <p:nvPr/>
            </p:nvSpPr>
            <p:spPr>
              <a:xfrm>
                <a:off x="8476112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DC94995F-CBF8-EF09-5DF1-8C120D59B0A6}"/>
                  </a:ext>
                </a:extLst>
              </p:cNvPr>
              <p:cNvSpPr/>
              <p:nvPr/>
            </p:nvSpPr>
            <p:spPr>
              <a:xfrm>
                <a:off x="9124815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43123E4-94E1-B7DE-F1B5-214B0C6FCFDF}"/>
                  </a:ext>
                </a:extLst>
              </p:cNvPr>
              <p:cNvSpPr/>
              <p:nvPr/>
            </p:nvSpPr>
            <p:spPr>
              <a:xfrm>
                <a:off x="8954988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9E269699-AAAF-5C29-2DC1-FCEB86596D8D}"/>
                  </a:ext>
                </a:extLst>
              </p:cNvPr>
              <p:cNvSpPr/>
              <p:nvPr/>
            </p:nvSpPr>
            <p:spPr>
              <a:xfrm>
                <a:off x="9597007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BCE4643-AF65-FB2C-BDEE-A8CA69952BC4}"/>
                  </a:ext>
                </a:extLst>
              </p:cNvPr>
              <p:cNvSpPr/>
              <p:nvPr/>
            </p:nvSpPr>
            <p:spPr>
              <a:xfrm>
                <a:off x="9422987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22473D0E-3104-855A-858A-42F83165569A}"/>
                  </a:ext>
                </a:extLst>
              </p:cNvPr>
              <p:cNvSpPr/>
              <p:nvPr/>
            </p:nvSpPr>
            <p:spPr>
              <a:xfrm>
                <a:off x="10069196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67EED9E-F781-2300-E37A-6F35EAF377DD}"/>
                  </a:ext>
                </a:extLst>
              </p:cNvPr>
              <p:cNvSpPr/>
              <p:nvPr/>
            </p:nvSpPr>
            <p:spPr>
              <a:xfrm>
                <a:off x="9901792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853F12-2707-2B22-8381-74680092E465}"/>
              </a:ext>
            </a:extLst>
          </p:cNvPr>
          <p:cNvGrpSpPr/>
          <p:nvPr/>
        </p:nvGrpSpPr>
        <p:grpSpPr>
          <a:xfrm>
            <a:off x="4086648" y="3966944"/>
            <a:ext cx="4758075" cy="1536205"/>
            <a:chOff x="4473150" y="3664247"/>
            <a:chExt cx="4758075" cy="153620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737F7BA-8352-1CDD-73AB-4C68B29313F1}"/>
                </a:ext>
              </a:extLst>
            </p:cNvPr>
            <p:cNvGrpSpPr/>
            <p:nvPr/>
          </p:nvGrpSpPr>
          <p:grpSpPr>
            <a:xfrm>
              <a:off x="4604240" y="3664247"/>
              <a:ext cx="4442573" cy="923330"/>
              <a:chOff x="4604240" y="3664247"/>
              <a:chExt cx="4442573" cy="923330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15A48291-8911-7B58-4198-2405BE602346}"/>
                  </a:ext>
                </a:extLst>
              </p:cNvPr>
              <p:cNvSpPr/>
              <p:nvPr/>
            </p:nvSpPr>
            <p:spPr>
              <a:xfrm>
                <a:off x="4604240" y="3872254"/>
                <a:ext cx="4442573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C3434AC-3B83-28E9-F361-8F0AF9AD28CE}"/>
                  </a:ext>
                </a:extLst>
              </p:cNvPr>
              <p:cNvSpPr/>
              <p:nvPr/>
            </p:nvSpPr>
            <p:spPr>
              <a:xfrm>
                <a:off x="6352160" y="366424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255DAFE-0EF0-5166-E919-67FBC6C0FB60}"/>
                </a:ext>
              </a:extLst>
            </p:cNvPr>
            <p:cNvGrpSpPr/>
            <p:nvPr/>
          </p:nvGrpSpPr>
          <p:grpSpPr>
            <a:xfrm>
              <a:off x="4473150" y="4277122"/>
              <a:ext cx="4758075" cy="923330"/>
              <a:chOff x="5179875" y="4258404"/>
              <a:chExt cx="5573325" cy="923330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C829E2DA-0C60-947F-39DE-350E26ED3AAC}"/>
                  </a:ext>
                </a:extLst>
              </p:cNvPr>
              <p:cNvSpPr/>
              <p:nvPr/>
            </p:nvSpPr>
            <p:spPr>
              <a:xfrm>
                <a:off x="5347279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4DEB72E-0702-C8C6-A437-DC2DD8894EE8}"/>
                  </a:ext>
                </a:extLst>
              </p:cNvPr>
              <p:cNvSpPr/>
              <p:nvPr/>
            </p:nvSpPr>
            <p:spPr>
              <a:xfrm>
                <a:off x="5179875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D5B80084-43FF-959C-2E92-EF4DAF6E404F}"/>
                  </a:ext>
                </a:extLst>
              </p:cNvPr>
              <p:cNvSpPr/>
              <p:nvPr/>
            </p:nvSpPr>
            <p:spPr>
              <a:xfrm>
                <a:off x="5819471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C6BE5E-7586-C2D8-C6C9-329D6BE82534}"/>
                  </a:ext>
                </a:extLst>
              </p:cNvPr>
              <p:cNvSpPr/>
              <p:nvPr/>
            </p:nvSpPr>
            <p:spPr>
              <a:xfrm>
                <a:off x="5653337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B813429F-0DD5-6779-D460-5AF0018E62A6}"/>
                  </a:ext>
                </a:extLst>
              </p:cNvPr>
              <p:cNvSpPr/>
              <p:nvPr/>
            </p:nvSpPr>
            <p:spPr>
              <a:xfrm>
                <a:off x="6291663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908A390-060F-5E3C-B55E-8ADEB67644BC}"/>
                  </a:ext>
                </a:extLst>
              </p:cNvPr>
              <p:cNvSpPr/>
              <p:nvPr/>
            </p:nvSpPr>
            <p:spPr>
              <a:xfrm>
                <a:off x="6126799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BA140E0A-4562-EB96-F322-96DBFC990C4D}"/>
                  </a:ext>
                </a:extLst>
              </p:cNvPr>
              <p:cNvSpPr/>
              <p:nvPr/>
            </p:nvSpPr>
            <p:spPr>
              <a:xfrm>
                <a:off x="6763855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8ADD273-9A7C-3C3A-AC74-06A039F3536D}"/>
                  </a:ext>
                </a:extLst>
              </p:cNvPr>
              <p:cNvSpPr/>
              <p:nvPr/>
            </p:nvSpPr>
            <p:spPr>
              <a:xfrm>
                <a:off x="6600261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659E800A-7C36-BE06-D192-82B3C2A498F2}"/>
                  </a:ext>
                </a:extLst>
              </p:cNvPr>
              <p:cNvSpPr/>
              <p:nvPr/>
            </p:nvSpPr>
            <p:spPr>
              <a:xfrm>
                <a:off x="7236047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5D5BEBF-C8A5-1430-00A1-B6974315E687}"/>
                  </a:ext>
                </a:extLst>
              </p:cNvPr>
              <p:cNvSpPr/>
              <p:nvPr/>
            </p:nvSpPr>
            <p:spPr>
              <a:xfrm>
                <a:off x="7073723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A2284824-89DA-7057-89B1-83419E41D4EF}"/>
                  </a:ext>
                </a:extLst>
              </p:cNvPr>
              <p:cNvSpPr/>
              <p:nvPr/>
            </p:nvSpPr>
            <p:spPr>
              <a:xfrm>
                <a:off x="7708239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55105F2-2D79-3278-DA0C-2A10B64BB480}"/>
                  </a:ext>
                </a:extLst>
              </p:cNvPr>
              <p:cNvSpPr/>
              <p:nvPr/>
            </p:nvSpPr>
            <p:spPr>
              <a:xfrm>
                <a:off x="7547185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18394F8F-39C3-55BA-51F0-09955E70C247}"/>
                  </a:ext>
                </a:extLst>
              </p:cNvPr>
              <p:cNvSpPr/>
              <p:nvPr/>
            </p:nvSpPr>
            <p:spPr>
              <a:xfrm>
                <a:off x="8180431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F5FE6B5-B1F6-6376-5A1E-74A0BC39582A}"/>
                  </a:ext>
                </a:extLst>
              </p:cNvPr>
              <p:cNvSpPr/>
              <p:nvPr/>
            </p:nvSpPr>
            <p:spPr>
              <a:xfrm>
                <a:off x="8020646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4A780828-8AC8-7BAA-B378-474A28FB58C0}"/>
                  </a:ext>
                </a:extLst>
              </p:cNvPr>
              <p:cNvSpPr/>
              <p:nvPr/>
            </p:nvSpPr>
            <p:spPr>
              <a:xfrm>
                <a:off x="8652623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E69CD804-818A-8854-AD33-105D1BC6F24E}"/>
                  </a:ext>
                </a:extLst>
              </p:cNvPr>
              <p:cNvSpPr/>
              <p:nvPr/>
            </p:nvSpPr>
            <p:spPr>
              <a:xfrm>
                <a:off x="8476112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BC799D85-0818-285C-C0C4-924594634C90}"/>
                  </a:ext>
                </a:extLst>
              </p:cNvPr>
              <p:cNvSpPr/>
              <p:nvPr/>
            </p:nvSpPr>
            <p:spPr>
              <a:xfrm>
                <a:off x="9124815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AFB42E3F-03E3-FC8C-8240-1AACE91DD731}"/>
                  </a:ext>
                </a:extLst>
              </p:cNvPr>
              <p:cNvSpPr/>
              <p:nvPr/>
            </p:nvSpPr>
            <p:spPr>
              <a:xfrm>
                <a:off x="8954988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EC22AAC2-9F95-EC52-B0BA-A5738BC8DCF7}"/>
                  </a:ext>
                </a:extLst>
              </p:cNvPr>
              <p:cNvSpPr/>
              <p:nvPr/>
            </p:nvSpPr>
            <p:spPr>
              <a:xfrm>
                <a:off x="9597007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BC5DC480-F0F4-5E10-8630-FC16E059D401}"/>
                  </a:ext>
                </a:extLst>
              </p:cNvPr>
              <p:cNvSpPr/>
              <p:nvPr/>
            </p:nvSpPr>
            <p:spPr>
              <a:xfrm>
                <a:off x="9422987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1EDDA61E-3109-1140-9B1D-3B69C9AA23D2}"/>
                  </a:ext>
                </a:extLst>
              </p:cNvPr>
              <p:cNvSpPr/>
              <p:nvPr/>
            </p:nvSpPr>
            <p:spPr>
              <a:xfrm>
                <a:off x="10069196" y="4476116"/>
                <a:ext cx="46799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B5C8BD33-963B-4A06-8659-CA9D058BEDD9}"/>
                  </a:ext>
                </a:extLst>
              </p:cNvPr>
              <p:cNvSpPr/>
              <p:nvPr/>
            </p:nvSpPr>
            <p:spPr>
              <a:xfrm>
                <a:off x="9901792" y="4258404"/>
                <a:ext cx="85140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690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  <p:bldP spid="1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998839" y="1356866"/>
            <a:ext cx="4778477" cy="2251574"/>
            <a:chOff x="3588774" y="1281027"/>
            <a:chExt cx="4778477" cy="3097147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7"/>
              <a:ext cx="4778477" cy="3097147"/>
            </a:xfrm>
            <a:prstGeom prst="wedgeRoundRectCallout">
              <a:avLst>
                <a:gd name="adj1" fmla="val -74126"/>
                <a:gd name="adj2" fmla="val 4022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588774" y="1406029"/>
              <a:ext cx="4778477" cy="26671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11 x ? = 22</a:t>
              </a:r>
            </a:p>
            <a:p>
              <a:pPr algn="ctr"/>
              <a:r>
                <a:rPr lang="en-US" sz="6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 = 11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98839" y="4054445"/>
            <a:ext cx="46457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False: </a:t>
            </a:r>
          </a:p>
          <a:p>
            <a:pPr algn="ctr"/>
            <a:r>
              <a:rPr lang="en-GB" sz="4400" b="1" dirty="0">
                <a:solidFill>
                  <a:srgbClr val="FF0000"/>
                </a:solidFill>
              </a:rPr>
              <a:t>what mistake did Novice make?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3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891</TotalTime>
  <Words>381</Words>
  <Application>Microsoft Office PowerPoint</Application>
  <PresentationFormat>On-screen Show (4:3)</PresentationFormat>
  <Paragraphs>168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51</cp:revision>
  <dcterms:created xsi:type="dcterms:W3CDTF">2013-01-27T09:14:16Z</dcterms:created>
  <dcterms:modified xsi:type="dcterms:W3CDTF">2026-01-29T13:49:48Z</dcterms:modified>
  <cp:category/>
</cp:coreProperties>
</file>