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97" r:id="rId3"/>
    <p:sldId id="301" r:id="rId4"/>
    <p:sldId id="302" r:id="rId5"/>
    <p:sldId id="303" r:id="rId6"/>
    <p:sldId id="291" r:id="rId7"/>
    <p:sldId id="29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2C7"/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1086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6367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601522" y="1115276"/>
            <a:ext cx="86917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dirty="0"/>
              <a:t>Equivalent Fractions, </a:t>
            </a:r>
            <a:r>
              <a:rPr lang="fr-FR" sz="4000" dirty="0" err="1"/>
              <a:t>Decimals</a:t>
            </a:r>
            <a:r>
              <a:rPr lang="fr-FR" sz="4000" dirty="0"/>
              <a:t> &amp; Percentages: </a:t>
            </a:r>
            <a:r>
              <a:rPr lang="fr-FR" sz="4000" dirty="0" err="1"/>
              <a:t>Quarters</a:t>
            </a:r>
            <a:endParaRPr lang="en-GB" sz="40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A8171131-802D-C34B-40E7-D7ECF5AC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531" y="2990130"/>
            <a:ext cx="4513698" cy="39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38954-32B2-859D-586E-F1193A05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046E63C-65CC-7E6E-A189-549F931E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5029BB-CB10-DE61-87A9-315BE45BA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82008-8D2C-96D1-11DD-58AEAD0A7DB4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6D0FF-3D9E-6F55-B42D-896E84084738}"/>
              </a:ext>
            </a:extLst>
          </p:cNvPr>
          <p:cNvSpPr txBox="1"/>
          <p:nvPr/>
        </p:nvSpPr>
        <p:spPr>
          <a:xfrm>
            <a:off x="1201448" y="4972594"/>
            <a:ext cx="59022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¼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317B1-0242-F035-3C6F-61ECD8215659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2EE85C-AFE9-905F-0369-2083007BB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635" y="2411576"/>
            <a:ext cx="2172000" cy="20986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EE57AA-276B-7B46-6A73-277D78DA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62" y="2411576"/>
            <a:ext cx="2171998" cy="21235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03C8D6-B88E-196A-EC7B-C68C34C79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710" y="2411576"/>
            <a:ext cx="2172000" cy="209862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685568-F3E8-228A-CB76-F18EAC343A7F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BF6386-E8E8-54FC-4100-39F1C27B7CF7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E3B0309-841F-DA46-F2FE-7D7575A36B30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DB08D1-2A8F-B989-F71A-CC87882725F9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D3950F-11E9-8A1E-B347-9EEE1B2D939A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2DB6BD-7B69-F72C-10C7-38590E01C032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4DE314-AF6E-6655-5A80-3BC7D687FC1C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D69E6C-819C-7A9A-2F40-04AEFA17FC8A}"/>
              </a:ext>
            </a:extLst>
          </p:cNvPr>
          <p:cNvSpPr txBox="1"/>
          <p:nvPr/>
        </p:nvSpPr>
        <p:spPr>
          <a:xfrm>
            <a:off x="7045175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25%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C49AE1-BCCC-247C-0E33-C3695641C74D}"/>
              </a:ext>
            </a:extLst>
          </p:cNvPr>
          <p:cNvSpPr txBox="1"/>
          <p:nvPr/>
        </p:nvSpPr>
        <p:spPr>
          <a:xfrm>
            <a:off x="4008382" y="5028311"/>
            <a:ext cx="1277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0.25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1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02FF3F-9314-ABB8-A67D-55B775339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6CF76D2-57BB-97F0-45EF-E660CECF4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3D9E038-6098-EFE5-4F1C-E619698DE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BC8489-96E9-C743-FAA5-AF13F16CFA1F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B3F04B-2F18-EE50-11DD-AFBA32628B92}"/>
              </a:ext>
            </a:extLst>
          </p:cNvPr>
          <p:cNvSpPr txBox="1"/>
          <p:nvPr/>
        </p:nvSpPr>
        <p:spPr>
          <a:xfrm>
            <a:off x="217534" y="4963885"/>
            <a:ext cx="272863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1/2 or 2/4</a:t>
            </a:r>
          </a:p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C699D9-62D5-4FE0-0509-1CBD0BB8135A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CED819-B686-BD25-5EB0-77E628E681BA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01F8BF-9165-D634-284C-091C506D78B3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105B8F4-2E17-530A-6CE7-5E22CDC112D6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D3AC7E-D12C-14B3-F0C0-AD584EEB5BDD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0020BB-5BE0-AC6E-110D-DC75258EE267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0C53A4-B96A-0797-FDD7-A2473E475054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4D29DC-4517-0F0C-701F-E1D0C942E1B4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C4E253-974C-505D-822B-70BCA49FDF88}"/>
              </a:ext>
            </a:extLst>
          </p:cNvPr>
          <p:cNvSpPr txBox="1"/>
          <p:nvPr/>
        </p:nvSpPr>
        <p:spPr>
          <a:xfrm>
            <a:off x="7045175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50%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9E15F5-1019-4DFB-9DB6-079C47195A66}"/>
              </a:ext>
            </a:extLst>
          </p:cNvPr>
          <p:cNvSpPr txBox="1"/>
          <p:nvPr/>
        </p:nvSpPr>
        <p:spPr>
          <a:xfrm>
            <a:off x="4096351" y="5017870"/>
            <a:ext cx="96532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0.5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144313-40F7-DEE0-8BE9-A6B860F76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082" y="2410091"/>
            <a:ext cx="2127860" cy="20378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FD13A9-ADD9-817E-9D24-B83683B06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796" y="2338605"/>
            <a:ext cx="2215284" cy="20488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E938DC-79F2-DA9A-B818-775C8900E6C7}"/>
              </a:ext>
            </a:extLst>
          </p:cNvPr>
          <p:cNvSpPr txBox="1"/>
          <p:nvPr/>
        </p:nvSpPr>
        <p:spPr>
          <a:xfrm>
            <a:off x="406023" y="5030305"/>
            <a:ext cx="184731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6EF5FE-6A0D-0DA5-9C13-A7F9AB42E3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058" y="2250566"/>
            <a:ext cx="2296444" cy="21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424C44-1D6A-5D79-F71E-4DCE19BDB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A9B5C1D-AD96-C9EC-B10E-211E76C1E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1DD96B2-A00D-E223-6B76-2C03A4644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42E9E6-C30C-7A17-A3CA-B18943F4DFEC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06C4D-A74B-19D0-87B6-6C33A55F8E32}"/>
              </a:ext>
            </a:extLst>
          </p:cNvPr>
          <p:cNvSpPr txBox="1"/>
          <p:nvPr/>
        </p:nvSpPr>
        <p:spPr>
          <a:xfrm>
            <a:off x="907460" y="4935952"/>
            <a:ext cx="1186543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 3/4</a:t>
            </a:r>
          </a:p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C3E9C0-0E88-66B4-6430-34047010274B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EE706C-EB55-9CAB-EC9C-39D65F9AA8DF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BBA8E8-BE58-0782-9671-38D393133451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7E9601B-D4B8-E014-EDF0-C7AED356C3A4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172CA7-511F-0056-B58E-2EDACBA6D664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9574E0-3F57-1725-BAE1-AA74C4002DC3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3DB1EB-DDCD-13CC-40C7-CD3216612388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266301-E49B-539A-5C77-1D79169CE7F0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C61F36-0837-F5BE-64D9-9D2776A863D0}"/>
              </a:ext>
            </a:extLst>
          </p:cNvPr>
          <p:cNvSpPr txBox="1"/>
          <p:nvPr/>
        </p:nvSpPr>
        <p:spPr>
          <a:xfrm>
            <a:off x="7045175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75%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53D8AA-4D2F-2224-0FB5-70FA4635A216}"/>
              </a:ext>
            </a:extLst>
          </p:cNvPr>
          <p:cNvSpPr txBox="1"/>
          <p:nvPr/>
        </p:nvSpPr>
        <p:spPr>
          <a:xfrm>
            <a:off x="4008382" y="5028311"/>
            <a:ext cx="1277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0.75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56B6F8-92C0-DC2A-BBA2-CEEB48B39E87}"/>
              </a:ext>
            </a:extLst>
          </p:cNvPr>
          <p:cNvSpPr txBox="1"/>
          <p:nvPr/>
        </p:nvSpPr>
        <p:spPr>
          <a:xfrm>
            <a:off x="406023" y="5030305"/>
            <a:ext cx="184731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B18A7E-D90C-CBE0-7142-67EFC7DF8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55" y="2312564"/>
            <a:ext cx="2198496" cy="2097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58B459-C1C4-EA69-9748-8B4D2C52C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802" y="2312564"/>
            <a:ext cx="2201272" cy="21231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5A195-FD41-D734-385B-F3E3C8EE5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719" y="2312564"/>
            <a:ext cx="2201272" cy="21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79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814E1-F4A7-27EE-DDCB-AFB5C2510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3D2A9AC-40D4-ECA8-FC88-6CA2BB506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551EDCE-A16E-9606-550F-804B6281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A13E66-4EF6-1F36-84FB-FEA003F111F0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54CC5-2D87-9F19-1070-8415111F3BAA}"/>
              </a:ext>
            </a:extLst>
          </p:cNvPr>
          <p:cNvSpPr txBox="1"/>
          <p:nvPr/>
        </p:nvSpPr>
        <p:spPr>
          <a:xfrm>
            <a:off x="-128510" y="4979495"/>
            <a:ext cx="307167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 </a:t>
            </a:r>
            <a:r>
              <a:rPr lang="en-GB" sz="3600" dirty="0">
                <a:solidFill>
                  <a:schemeClr val="accent1"/>
                </a:solidFill>
              </a:rPr>
              <a:t>4/4 or 1 whole</a:t>
            </a:r>
            <a:endParaRPr lang="en-GB" sz="4800" dirty="0">
              <a:solidFill>
                <a:schemeClr val="accent1"/>
              </a:solidFill>
            </a:endParaRPr>
          </a:p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5E6602-D6A7-C2EC-9DD0-C0A085A3F4C0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A77A67-2CF4-5B72-6711-CC6EFF1812D5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96E74B-A101-F9CE-3F1F-9A18B5467A02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7BA8524-8DA4-2979-FD4D-937EB9845619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CBFDD5-784E-2D63-DA49-DE5127EACF31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52B636-6013-C93E-9FBD-B2996424656B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C3CD5D-946B-6311-72C0-06AC6F30E593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AF6FEF-C121-5EE1-B524-15DD35373F15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C0A66E-66BB-CE5D-165E-1ACB8012EC7A}"/>
              </a:ext>
            </a:extLst>
          </p:cNvPr>
          <p:cNvSpPr txBox="1"/>
          <p:nvPr/>
        </p:nvSpPr>
        <p:spPr>
          <a:xfrm>
            <a:off x="7045175" y="5017870"/>
            <a:ext cx="156324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100%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583566-956B-D5A8-333C-4D3B3712C543}"/>
              </a:ext>
            </a:extLst>
          </p:cNvPr>
          <p:cNvSpPr txBox="1"/>
          <p:nvPr/>
        </p:nvSpPr>
        <p:spPr>
          <a:xfrm>
            <a:off x="4394543" y="5017870"/>
            <a:ext cx="49725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832D7-7085-A4B0-D025-FD659A1A7D4D}"/>
              </a:ext>
            </a:extLst>
          </p:cNvPr>
          <p:cNvSpPr txBox="1"/>
          <p:nvPr/>
        </p:nvSpPr>
        <p:spPr>
          <a:xfrm>
            <a:off x="406023" y="5030305"/>
            <a:ext cx="184731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0828B9-50AF-2B58-CD99-D714F445A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658" y="2373544"/>
            <a:ext cx="2229394" cy="2141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A23567-291E-981E-3B35-5F825F787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629" y="2374532"/>
            <a:ext cx="2229394" cy="21705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ECAC6E-83B9-FC16-5385-733807682B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174" y="2264531"/>
            <a:ext cx="2334814" cy="228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9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11006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EFBC2D-E911-9DF1-539C-E1E8CEEC0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F23E25-C634-4C3A-8A95-1261B5555749}"/>
              </a:ext>
            </a:extLst>
          </p:cNvPr>
          <p:cNvSpPr/>
          <p:nvPr/>
        </p:nvSpPr>
        <p:spPr>
          <a:xfrm>
            <a:off x="414177" y="975872"/>
            <a:ext cx="83156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/>
              <a:t>You should know these by heart</a:t>
            </a:r>
            <a:endParaRPr lang="en-GB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9ACB35-9DA5-10DC-4AAC-53E2A54E7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127954"/>
              </p:ext>
            </p:extLst>
          </p:nvPr>
        </p:nvGraphicFramePr>
        <p:xfrm>
          <a:off x="1406200" y="2303547"/>
          <a:ext cx="6096000" cy="3992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513736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383197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879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Fraction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Decimal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Percentage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5386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2/4 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089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/>
                        <a:t> 25%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793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3/4 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0778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/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27556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4AD7FF-CEB2-FD57-76E2-FF5D3B38EC03}"/>
              </a:ext>
            </a:extLst>
          </p:cNvPr>
          <p:cNvSpPr txBox="1"/>
          <p:nvPr/>
        </p:nvSpPr>
        <p:spPr>
          <a:xfrm>
            <a:off x="3848071" y="2744932"/>
            <a:ext cx="965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F51FE-953D-21C9-65B1-83A03CF87CA5}"/>
              </a:ext>
            </a:extLst>
          </p:cNvPr>
          <p:cNvSpPr txBox="1"/>
          <p:nvPr/>
        </p:nvSpPr>
        <p:spPr>
          <a:xfrm>
            <a:off x="5812845" y="2744931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AAC27-D290-8E9D-492F-0D2E56D1AF92}"/>
              </a:ext>
            </a:extLst>
          </p:cNvPr>
          <p:cNvSpPr txBox="1"/>
          <p:nvPr/>
        </p:nvSpPr>
        <p:spPr>
          <a:xfrm>
            <a:off x="1916312" y="3575929"/>
            <a:ext cx="1047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1/4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43370-9DEE-7D8D-B8E6-B8EF9C26A1C2}"/>
              </a:ext>
            </a:extLst>
          </p:cNvPr>
          <p:cNvSpPr txBox="1"/>
          <p:nvPr/>
        </p:nvSpPr>
        <p:spPr>
          <a:xfrm>
            <a:off x="3848071" y="3601815"/>
            <a:ext cx="1277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E96887-C04A-4B6C-EDBC-143DCCFDFE27}"/>
              </a:ext>
            </a:extLst>
          </p:cNvPr>
          <p:cNvSpPr txBox="1"/>
          <p:nvPr/>
        </p:nvSpPr>
        <p:spPr>
          <a:xfrm>
            <a:off x="3848071" y="4432812"/>
            <a:ext cx="1277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0.75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086B7-FE72-9E00-943D-0224BAE50B32}"/>
              </a:ext>
            </a:extLst>
          </p:cNvPr>
          <p:cNvSpPr txBox="1"/>
          <p:nvPr/>
        </p:nvSpPr>
        <p:spPr>
          <a:xfrm>
            <a:off x="5812845" y="4465282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75%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B075A1-0472-0A85-BB32-9ED98E8EB21B}"/>
              </a:ext>
            </a:extLst>
          </p:cNvPr>
          <p:cNvSpPr txBox="1"/>
          <p:nvPr/>
        </p:nvSpPr>
        <p:spPr>
          <a:xfrm>
            <a:off x="5812845" y="5380854"/>
            <a:ext cx="1563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100%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CAB790-90A7-884F-6D42-241E3ED220CE}"/>
              </a:ext>
            </a:extLst>
          </p:cNvPr>
          <p:cNvSpPr txBox="1"/>
          <p:nvPr/>
        </p:nvSpPr>
        <p:spPr>
          <a:xfrm>
            <a:off x="1916312" y="5380854"/>
            <a:ext cx="1047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4/4</a:t>
            </a:r>
          </a:p>
        </p:txBody>
      </p:sp>
    </p:spTree>
    <p:extLst>
      <p:ext uri="{BB962C8B-B14F-4D97-AF65-F5344CB8AC3E}">
        <p14:creationId xmlns:p14="http://schemas.microsoft.com/office/powerpoint/2010/main" val="179662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1875120" y="4451531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DCD551-1768-F591-F7EA-6A034792F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048" y="329012"/>
            <a:ext cx="6130834" cy="40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1350</TotalTime>
  <Words>127</Words>
  <Application>Microsoft Office PowerPoint</Application>
  <PresentationFormat>On-screen Show (4:3)</PresentationFormat>
  <Paragraphs>70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67</cp:revision>
  <dcterms:created xsi:type="dcterms:W3CDTF">2013-01-27T09:14:16Z</dcterms:created>
  <dcterms:modified xsi:type="dcterms:W3CDTF">2026-02-05T12:02:05Z</dcterms:modified>
  <cp:category/>
</cp:coreProperties>
</file>