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4" r:id="rId3"/>
    <p:sldId id="305" r:id="rId4"/>
    <p:sldId id="306" r:id="rId5"/>
    <p:sldId id="307" r:id="rId6"/>
    <p:sldId id="30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B3A2C7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01522" y="1115276"/>
            <a:ext cx="86917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Percentage of an amount: </a:t>
            </a:r>
          </a:p>
          <a:p>
            <a:pPr algn="ctr"/>
            <a:r>
              <a:rPr lang="en-US" sz="4000" dirty="0"/>
              <a:t>Missing Values</a:t>
            </a:r>
            <a:endParaRPr lang="en-GB" sz="40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1" y="2990130"/>
            <a:ext cx="4513698" cy="39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0D304C-A13D-1F11-A415-2FE3D5DF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839C7972-8865-E3E4-C42C-DFA7E2B144A3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50% of ? = 200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7D156C18-CA79-EDF8-E9F3-1A0D8F51E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60009"/>
              </p:ext>
            </p:extLst>
          </p:nvPr>
        </p:nvGraphicFramePr>
        <p:xfrm>
          <a:off x="1333119" y="288295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FA3C19A1-FCB5-8787-3D40-495DAB5921BD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6173B6C-A13B-D4ED-C43C-9A9F3B6AFB26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3A72BEE-A3D0-A43D-887A-23B1C7B928CF}"/>
              </a:ext>
            </a:extLst>
          </p:cNvPr>
          <p:cNvSpPr txBox="1"/>
          <p:nvPr/>
        </p:nvSpPr>
        <p:spPr>
          <a:xfrm>
            <a:off x="2520330" y="3866920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200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EE1E9B25-1FB7-C78B-65C2-F86A12999B21}"/>
              </a:ext>
            </a:extLst>
          </p:cNvPr>
          <p:cNvSpPr/>
          <p:nvPr/>
        </p:nvSpPr>
        <p:spPr>
          <a:xfrm rot="5400000">
            <a:off x="2754670" y="2177262"/>
            <a:ext cx="212900" cy="305600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2D352BF-9BC5-3893-EC3D-575D90661BBC}"/>
              </a:ext>
            </a:extLst>
          </p:cNvPr>
          <p:cNvSpPr txBox="1"/>
          <p:nvPr/>
        </p:nvSpPr>
        <p:spPr>
          <a:xfrm>
            <a:off x="2565880" y="2944606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7933028-0985-BFD4-FDA7-DBFDB910E1A9}"/>
              </a:ext>
            </a:extLst>
          </p:cNvPr>
          <p:cNvSpPr txBox="1"/>
          <p:nvPr/>
        </p:nvSpPr>
        <p:spPr>
          <a:xfrm>
            <a:off x="5602008" y="2941384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850D7EB-03F8-D2AA-1103-87EC52291BCA}"/>
              </a:ext>
            </a:extLst>
          </p:cNvPr>
          <p:cNvSpPr txBox="1"/>
          <p:nvPr/>
        </p:nvSpPr>
        <p:spPr>
          <a:xfrm>
            <a:off x="4053982" y="1854991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400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C59DC1-57BF-47D9-1242-1C09C0CE05D2}"/>
              </a:ext>
            </a:extLst>
          </p:cNvPr>
          <p:cNvSpPr txBox="1"/>
          <p:nvPr/>
        </p:nvSpPr>
        <p:spPr>
          <a:xfrm>
            <a:off x="4154129" y="27776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3CAD7C7-2817-C189-8FD8-96663EDE161F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75AAF24-8319-F3BE-D352-25DE519396C8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87F213D-8477-D3E2-26DB-F4E473AB5F13}"/>
              </a:ext>
            </a:extLst>
          </p:cNvPr>
          <p:cNvSpPr/>
          <p:nvPr/>
        </p:nvSpPr>
        <p:spPr>
          <a:xfrm>
            <a:off x="4389121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0E6B6CD-36CB-D7A3-E45C-8DC3CFE43105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157F47C-0745-9783-C05C-F1751874E9C3}"/>
              </a:ext>
            </a:extLst>
          </p:cNvPr>
          <p:cNvSpPr/>
          <p:nvPr/>
        </p:nvSpPr>
        <p:spPr>
          <a:xfrm>
            <a:off x="2603642" y="445299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200 </a:t>
            </a:r>
          </a:p>
        </p:txBody>
      </p:sp>
      <p:pic>
        <p:nvPicPr>
          <p:cNvPr id="131" name="Picture 130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693019C-08E5-A6D1-287D-AD84CF02F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0C15C0-ACE1-C395-CACE-822FB54A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/>
      <p:bldP spid="119" grpId="1"/>
      <p:bldP spid="119" grpId="2"/>
      <p:bldP spid="120" grpId="0"/>
      <p:bldP spid="120" grpId="1"/>
      <p:bldP spid="121" grpId="0" animBg="1"/>
      <p:bldP spid="121" grpId="1" animBg="1"/>
      <p:bldP spid="122" grpId="0"/>
      <p:bldP spid="123" grpId="0"/>
      <p:bldP spid="124" grpId="0"/>
      <p:bldP spid="126" grpId="0"/>
      <p:bldP spid="127" grpId="0"/>
      <p:bldP spid="128" grpId="0"/>
      <p:bldP spid="129" grpId="0"/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88A31-0185-D51A-0BE7-2BFEAA6FA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FB6332A-15D6-5751-CC98-63EDC5B2BB3B}"/>
              </a:ext>
            </a:extLst>
          </p:cNvPr>
          <p:cNvSpPr/>
          <p:nvPr/>
        </p:nvSpPr>
        <p:spPr>
          <a:xfrm>
            <a:off x="2484055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50% of ? = 250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12B68BB7-EFFB-365C-4264-9A17F1687818}"/>
              </a:ext>
            </a:extLst>
          </p:cNvPr>
          <p:cNvGraphicFramePr>
            <a:graphicFrameLocks noGrp="1"/>
          </p:cNvGraphicFramePr>
          <p:nvPr/>
        </p:nvGraphicFramePr>
        <p:xfrm>
          <a:off x="1333119" y="288295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51ECBA72-8E13-EC96-4EE7-E99D735C9B46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C795923-837A-2EDC-12B7-BE845D1BC58F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643B82B-7694-C8DF-B4AC-8C5FFC3A5A7A}"/>
              </a:ext>
            </a:extLst>
          </p:cNvPr>
          <p:cNvSpPr txBox="1"/>
          <p:nvPr/>
        </p:nvSpPr>
        <p:spPr>
          <a:xfrm>
            <a:off x="2520330" y="3866920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250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096BBFB1-C90A-4B82-78C1-EB18BFEAE79C}"/>
              </a:ext>
            </a:extLst>
          </p:cNvPr>
          <p:cNvSpPr/>
          <p:nvPr/>
        </p:nvSpPr>
        <p:spPr>
          <a:xfrm rot="5400000">
            <a:off x="2754670" y="2177262"/>
            <a:ext cx="212900" cy="305600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2482E7C-7E3C-B1BA-36D7-5650DDEAE5B8}"/>
              </a:ext>
            </a:extLst>
          </p:cNvPr>
          <p:cNvSpPr txBox="1"/>
          <p:nvPr/>
        </p:nvSpPr>
        <p:spPr>
          <a:xfrm>
            <a:off x="2565880" y="2944606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250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9A207A5-0F00-ACE9-42A4-16A4B525A204}"/>
              </a:ext>
            </a:extLst>
          </p:cNvPr>
          <p:cNvSpPr txBox="1"/>
          <p:nvPr/>
        </p:nvSpPr>
        <p:spPr>
          <a:xfrm>
            <a:off x="5602008" y="2941384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250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F6C5E8C-E55C-89EB-C6D6-A62C3C38B03D}"/>
              </a:ext>
            </a:extLst>
          </p:cNvPr>
          <p:cNvSpPr txBox="1"/>
          <p:nvPr/>
        </p:nvSpPr>
        <p:spPr>
          <a:xfrm>
            <a:off x="4055292" y="1808911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500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4335B82-A646-E443-3D54-32A1C1B51E97}"/>
              </a:ext>
            </a:extLst>
          </p:cNvPr>
          <p:cNvSpPr txBox="1"/>
          <p:nvPr/>
        </p:nvSpPr>
        <p:spPr>
          <a:xfrm>
            <a:off x="4154129" y="27776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169E62C-0136-8F1F-8B94-4376BAA3092E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4AA98AD-C6BE-E45F-4593-5BDF4DCF1C8C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769AED1-160D-2560-0B24-CB9C0DBA3EAA}"/>
              </a:ext>
            </a:extLst>
          </p:cNvPr>
          <p:cNvSpPr/>
          <p:nvPr/>
        </p:nvSpPr>
        <p:spPr>
          <a:xfrm>
            <a:off x="4389121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262EE62-B4A4-41E7-E95E-E39D2B3BCECC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0EC0E60-13BF-FF5F-4D2B-BDC3B3B36E52}"/>
              </a:ext>
            </a:extLst>
          </p:cNvPr>
          <p:cNvSpPr/>
          <p:nvPr/>
        </p:nvSpPr>
        <p:spPr>
          <a:xfrm>
            <a:off x="2484055" y="437001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250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7696F-52F4-DBAD-3E92-CD4B3E35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80D40-2B3C-5C80-3ADF-1CF0B4C4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2" grpId="0"/>
      <p:bldP spid="123" grpId="0"/>
      <p:bldP spid="124" grpId="0" animBg="1"/>
      <p:bldP spid="128" grpId="0"/>
      <p:bldP spid="129" grpId="0"/>
      <p:bldP spid="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C0F4D-6C3C-CB50-6849-23637EA8A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50DAF4B9-1C1F-7828-0F12-43EC1E5D8E2D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? = 200 </a:t>
            </a:r>
          </a:p>
        </p:txBody>
      </p: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6FC48288-0268-A49C-D65A-C4ABB3173A79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D2CC26-FC63-6E81-ADD3-2A9CAAE156F7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2EAD91D3-874C-87E6-2E73-FA0647CE8707}"/>
              </a:ext>
            </a:extLst>
          </p:cNvPr>
          <p:cNvSpPr/>
          <p:nvPr/>
        </p:nvSpPr>
        <p:spPr>
          <a:xfrm rot="5400000">
            <a:off x="1957014" y="2907607"/>
            <a:ext cx="280212" cy="1528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89C5460-B5A9-1029-48F8-CF464B8B8DA0}"/>
              </a:ext>
            </a:extLst>
          </p:cNvPr>
          <p:cNvSpPr txBox="1"/>
          <p:nvPr/>
        </p:nvSpPr>
        <p:spPr>
          <a:xfrm>
            <a:off x="298508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25AF3AA-533B-EDCE-9A3D-3C1B5E69543F}"/>
              </a:ext>
            </a:extLst>
          </p:cNvPr>
          <p:cNvSpPr txBox="1"/>
          <p:nvPr/>
        </p:nvSpPr>
        <p:spPr>
          <a:xfrm>
            <a:off x="4053982" y="1856733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C176DF3-5A66-8904-FF0B-8FF50F794907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930DB14-82BC-4C1B-53AA-19481176F4D8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B21B4-0B9A-053E-962C-11781DD50739}"/>
              </a:ext>
            </a:extLst>
          </p:cNvPr>
          <p:cNvGrpSpPr/>
          <p:nvPr/>
        </p:nvGrpSpPr>
        <p:grpSpPr>
          <a:xfrm>
            <a:off x="1508237" y="2895383"/>
            <a:ext cx="4968829" cy="2390824"/>
            <a:chOff x="1508237" y="2895383"/>
            <a:chExt cx="4968829" cy="239082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F3FB41E-01AC-4CDE-8986-563E0212FC87}"/>
                </a:ext>
              </a:extLst>
            </p:cNvPr>
            <p:cNvSpPr txBox="1"/>
            <p:nvPr/>
          </p:nvSpPr>
          <p:spPr>
            <a:xfrm>
              <a:off x="1720164" y="3811713"/>
              <a:ext cx="1140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583AAFE-D741-E152-617A-FA68843943BA}"/>
                </a:ext>
              </a:extLst>
            </p:cNvPr>
            <p:cNvSpPr txBox="1"/>
            <p:nvPr/>
          </p:nvSpPr>
          <p:spPr>
            <a:xfrm>
              <a:off x="1508237" y="2895383"/>
              <a:ext cx="1095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200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CB2CA2F-D709-556D-C075-159ACFB28905}"/>
                </a:ext>
              </a:extLst>
            </p:cNvPr>
            <p:cNvSpPr/>
            <p:nvPr/>
          </p:nvSpPr>
          <p:spPr>
            <a:xfrm>
              <a:off x="4389121" y="4755292"/>
              <a:ext cx="2087945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200</a:t>
              </a: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5F580E0-5270-F290-3AAB-633ABAB5A3DF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0E2654-ADD5-7386-A2D4-D31702B52827}"/>
              </a:ext>
            </a:extLst>
          </p:cNvPr>
          <p:cNvSpPr/>
          <p:nvPr/>
        </p:nvSpPr>
        <p:spPr>
          <a:xfrm>
            <a:off x="2456102" y="375687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200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5D74EB-DF61-E7A4-6FE0-C0A8F947D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89007"/>
              </p:ext>
            </p:extLst>
          </p:nvPr>
        </p:nvGraphicFramePr>
        <p:xfrm>
          <a:off x="1341121" y="281494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46127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939151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285D04-8175-DEB8-0F60-08DD4DDC897E}"/>
              </a:ext>
            </a:extLst>
          </p:cNvPr>
          <p:cNvSpPr txBox="1"/>
          <p:nvPr/>
        </p:nvSpPr>
        <p:spPr>
          <a:xfrm>
            <a:off x="4544047" y="2895383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23AB9-A309-6E87-1B67-F231442E197B}"/>
              </a:ext>
            </a:extLst>
          </p:cNvPr>
          <p:cNvSpPr txBox="1"/>
          <p:nvPr/>
        </p:nvSpPr>
        <p:spPr>
          <a:xfrm>
            <a:off x="602089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3720-B6A2-97F9-3EA9-C314E09D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8" name="Picture 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7BB79AD-F8B5-6448-DF12-D105D6188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9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/>
      <p:bldP spid="119" grpId="1"/>
      <p:bldP spid="119" grpId="2"/>
      <p:bldP spid="121" grpId="0" animBg="1"/>
      <p:bldP spid="121" grpId="1" animBg="1"/>
      <p:bldP spid="123" grpId="0"/>
      <p:bldP spid="124" grpId="0"/>
      <p:bldP spid="126" grpId="0"/>
      <p:bldP spid="127" grpId="0"/>
      <p:bldP spid="129" grpId="0"/>
      <p:bldP spid="130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305AC-7AF2-F7CF-D925-A4D054FF2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7B199116-E9E3-DC36-8515-B5AB26BE760E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? = 250 </a:t>
            </a:r>
          </a:p>
        </p:txBody>
      </p: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E7C03E2A-3C99-AEEC-75C3-0F8392EC54DC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EC8FD41-E2A5-9B04-BC75-6E4CC19F79A2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8F97A90-4E40-2FF7-9D57-03187677ED0C}"/>
              </a:ext>
            </a:extLst>
          </p:cNvPr>
          <p:cNvSpPr/>
          <p:nvPr/>
        </p:nvSpPr>
        <p:spPr>
          <a:xfrm rot="5400000">
            <a:off x="1957014" y="2907607"/>
            <a:ext cx="280212" cy="1528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F0F5412-D7BA-A1C0-88B6-8CC6C6C98205}"/>
              </a:ext>
            </a:extLst>
          </p:cNvPr>
          <p:cNvSpPr txBox="1"/>
          <p:nvPr/>
        </p:nvSpPr>
        <p:spPr>
          <a:xfrm>
            <a:off x="298508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4BDDB5A-CE9E-2D13-C456-192AC8D0DE13}"/>
              </a:ext>
            </a:extLst>
          </p:cNvPr>
          <p:cNvSpPr txBox="1"/>
          <p:nvPr/>
        </p:nvSpPr>
        <p:spPr>
          <a:xfrm>
            <a:off x="3968632" y="1787799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1000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09386F1-5093-4228-06D9-43D8CD6851AB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36FA0BD-ED26-C70A-916A-276F972FBCAF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B1B4ABC-C3F4-CE97-84E2-95EE3AC01E7C}"/>
              </a:ext>
            </a:extLst>
          </p:cNvPr>
          <p:cNvSpPr txBox="1"/>
          <p:nvPr/>
        </p:nvSpPr>
        <p:spPr>
          <a:xfrm>
            <a:off x="1720164" y="3811713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250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382F77B-DFC4-ED3B-7787-5C69557884C4}"/>
              </a:ext>
            </a:extLst>
          </p:cNvPr>
          <p:cNvSpPr txBox="1"/>
          <p:nvPr/>
        </p:nvSpPr>
        <p:spPr>
          <a:xfrm>
            <a:off x="1508237" y="2895383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086C890-288C-7B95-966C-3A988DA77255}"/>
              </a:ext>
            </a:extLst>
          </p:cNvPr>
          <p:cNvSpPr/>
          <p:nvPr/>
        </p:nvSpPr>
        <p:spPr>
          <a:xfrm>
            <a:off x="4389121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A3C5F00-C452-1C0E-328E-623613C55AEC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06F06B8-8F05-1DF7-D105-5217C45A34E8}"/>
              </a:ext>
            </a:extLst>
          </p:cNvPr>
          <p:cNvSpPr/>
          <p:nvPr/>
        </p:nvSpPr>
        <p:spPr>
          <a:xfrm>
            <a:off x="2603641" y="344963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250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06ACBA-184C-DEB0-F46F-B7D953453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49506"/>
              </p:ext>
            </p:extLst>
          </p:nvPr>
        </p:nvGraphicFramePr>
        <p:xfrm>
          <a:off x="1333119" y="2848137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46127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939151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DBED61-572A-6202-DDC4-D0762FE5851C}"/>
              </a:ext>
            </a:extLst>
          </p:cNvPr>
          <p:cNvSpPr txBox="1"/>
          <p:nvPr/>
        </p:nvSpPr>
        <p:spPr>
          <a:xfrm>
            <a:off x="4544047" y="2895383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D190-CFBF-CF76-6C6F-2C2A09C2501B}"/>
              </a:ext>
            </a:extLst>
          </p:cNvPr>
          <p:cNvSpPr txBox="1"/>
          <p:nvPr/>
        </p:nvSpPr>
        <p:spPr>
          <a:xfrm>
            <a:off x="602089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6F84D-D5C8-E2F9-056F-723968F9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BAC31F-EF42-D5BC-AA7D-09CDD3D6E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0" grpId="0"/>
      <p:bldP spid="122" grpId="0"/>
      <p:bldP spid="128" grpId="0"/>
      <p:bldP spid="129" grpId="0"/>
      <p:bldP spid="130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509761" y="1816589"/>
            <a:ext cx="4248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50% of   ?    = 100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2509761" y="2822347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25% of   ?    =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2509761" y="3828105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50% of   ?    = 40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2509761" y="4833862"/>
            <a:ext cx="4503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25% of    ?     = 300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4512873" y="4782984"/>
            <a:ext cx="124739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1200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512873" y="1714834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553178" y="2720592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4572000" y="3778628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 animBg="1"/>
      <p:bldP spid="505" grpId="0" animBg="1"/>
      <p:bldP spid="506" grpId="0" animBg="1"/>
      <p:bldP spid="5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37055" y="2234891"/>
            <a:ext cx="8215764" cy="1139660"/>
            <a:chOff x="2384063" y="1324600"/>
            <a:chExt cx="821576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82295" y="1324600"/>
              <a:ext cx="6559550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384063" y="1494871"/>
              <a:ext cx="8215764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The answer is 150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58437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44CDA-B581-F943-2AF2-12E86AA5CBDB}"/>
              </a:ext>
            </a:extLst>
          </p:cNvPr>
          <p:cNvSpPr/>
          <p:nvPr/>
        </p:nvSpPr>
        <p:spPr>
          <a:xfrm>
            <a:off x="2996555" y="1266756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50% of ? = 300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75F45-E153-279E-8766-E9E827583CC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1402</TotalTime>
  <Words>186</Words>
  <Application>Microsoft Office PowerPoint</Application>
  <PresentationFormat>On-screen Show (4:3)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69</cp:revision>
  <dcterms:created xsi:type="dcterms:W3CDTF">2013-01-27T09:14:16Z</dcterms:created>
  <dcterms:modified xsi:type="dcterms:W3CDTF">2026-02-10T21:52:41Z</dcterms:modified>
  <cp:category/>
</cp:coreProperties>
</file>