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3" r:id="rId2"/>
    <p:sldId id="268" r:id="rId3"/>
    <p:sldId id="319" r:id="rId4"/>
    <p:sldId id="320" r:id="rId5"/>
    <p:sldId id="318" r:id="rId6"/>
    <p:sldId id="277" r:id="rId7"/>
    <p:sldId id="321" r:id="rId8"/>
    <p:sldId id="322" r:id="rId9"/>
    <p:sldId id="323" r:id="rId10"/>
    <p:sldId id="324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70" d="100"/>
          <a:sy n="70" d="100"/>
        </p:scale>
        <p:origin x="1152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07/01/2026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1/7/2026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www.arithmagicians.com/" TargetMode="Externa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3690221" y="132173"/>
            <a:ext cx="29434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</a:t>
            </a:r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22167-9032-9553-3B11-632DB930AB04}"/>
              </a:ext>
            </a:extLst>
          </p:cNvPr>
          <p:cNvSpPr txBox="1"/>
          <p:nvPr/>
        </p:nvSpPr>
        <p:spPr>
          <a:xfrm>
            <a:off x="1886039" y="1103320"/>
            <a:ext cx="63871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What is inverse?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EACAF2E-E7CD-2679-A6F5-1DDAE260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2862" y="2597823"/>
            <a:ext cx="4541950" cy="3505200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995059" y="6379420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5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EBDACD-9FE2-473D-314B-B968168E22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B2FADE5-02ED-7289-C819-B41241EA5F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C2E7B64-39E7-672C-8460-DF905594E033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61F0C14-17FD-C62B-B6A9-0B50309360D0}"/>
              </a:ext>
            </a:extLst>
          </p:cNvPr>
          <p:cNvSpPr/>
          <p:nvPr/>
        </p:nvSpPr>
        <p:spPr>
          <a:xfrm>
            <a:off x="5754328" y="57269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920198D-3C4F-1772-817E-C75F0AC81A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BF9F7224-61B3-9F2F-7B93-C21FDBD78C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56EDB65-112F-FCD9-0069-3550F7FAD42E}"/>
              </a:ext>
            </a:extLst>
          </p:cNvPr>
          <p:cNvSpPr/>
          <p:nvPr/>
        </p:nvSpPr>
        <p:spPr>
          <a:xfrm>
            <a:off x="406098" y="766637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/>
              <a:t>Look carefully, don’t calculate.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Decide if the calculation is True or False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2D84A25-0EC5-469F-F692-66AF0DEF75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21" y="5257494"/>
            <a:ext cx="2808514" cy="187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8F3DAB3-34D1-C867-EECC-ACA69E3D14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28" y="5121137"/>
            <a:ext cx="3377988" cy="22519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EC236F7-DC1A-C14B-6E0F-9F4E2D4A2535}"/>
              </a:ext>
            </a:extLst>
          </p:cNvPr>
          <p:cNvGrpSpPr/>
          <p:nvPr/>
        </p:nvGrpSpPr>
        <p:grpSpPr>
          <a:xfrm>
            <a:off x="2412059" y="2194232"/>
            <a:ext cx="4924294" cy="1857708"/>
            <a:chOff x="2181831" y="609291"/>
            <a:chExt cx="5671457" cy="1872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0F47F7B-A21B-0D49-A8AF-E6331C63147D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DD60E7A-9495-E681-0DFC-D17B0FE6D33E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CDFE575-36A0-D59C-A9D5-37EDC8DD001A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EA69F1C-2F1D-BE0B-2DC5-78F47AF2AB02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2D81189-7C45-3863-F490-1071C1034D67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E24C86C-433D-B7A4-ADE2-E22509CEDF3B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9899AF3F-2419-0AA9-6D34-C8071A5322F9}"/>
              </a:ext>
            </a:extLst>
          </p:cNvPr>
          <p:cNvSpPr/>
          <p:nvPr/>
        </p:nvSpPr>
        <p:spPr>
          <a:xfrm>
            <a:off x="2822673" y="4220891"/>
            <a:ext cx="429985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5 - 3 = 8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9994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E5F2ED-A3A0-F1B4-C56C-B5729BC665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" name="Picture 5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179AFF3F-D6DD-237C-3CD8-66FCBA55F6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36588"/>
            <a:ext cx="1233968" cy="1233968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A5C547C6-FA98-9C81-F771-ABD9CC081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479693"/>
            <a:ext cx="2387914" cy="1842846"/>
          </a:xfrm>
          <a:prstGeom prst="rect">
            <a:avLst/>
          </a:prstGeom>
        </p:spPr>
      </p:pic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751377D4-1068-1AE2-B75D-D12FC0A76DFF}"/>
              </a:ext>
            </a:extLst>
          </p:cNvPr>
          <p:cNvSpPr/>
          <p:nvPr/>
        </p:nvSpPr>
        <p:spPr>
          <a:xfrm>
            <a:off x="1704262" y="335757"/>
            <a:ext cx="7173686" cy="1383440"/>
          </a:xfrm>
          <a:prstGeom prst="wedgeRoundRectCallout">
            <a:avLst>
              <a:gd name="adj1" fmla="val -61197"/>
              <a:gd name="adj2" fmla="val 104639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Inverse means </a:t>
            </a:r>
          </a:p>
          <a:p>
            <a:pPr algn="ctr"/>
            <a:r>
              <a:rPr lang="en-US" sz="4400" dirty="0">
                <a:solidFill>
                  <a:schemeClr val="tx1"/>
                </a:solidFill>
              </a:rPr>
              <a:t>“doing the opposite.”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0F96A5C9-781C-6ED8-F2FE-06BB2F1E0A73}"/>
              </a:ext>
            </a:extLst>
          </p:cNvPr>
          <p:cNvSpPr/>
          <p:nvPr/>
        </p:nvSpPr>
        <p:spPr>
          <a:xfrm>
            <a:off x="1704262" y="335757"/>
            <a:ext cx="7173686" cy="1383440"/>
          </a:xfrm>
          <a:prstGeom prst="wedgeRoundRectCallout">
            <a:avLst>
              <a:gd name="adj1" fmla="val -61501"/>
              <a:gd name="adj2" fmla="val 10385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Addition and subtraction are opposites.</a:t>
            </a:r>
            <a:endParaRPr lang="en-GB" sz="4400" dirty="0">
              <a:solidFill>
                <a:schemeClr val="tx1"/>
              </a:solidFill>
            </a:endParaRPr>
          </a:p>
        </p:txBody>
      </p:sp>
      <p:pic>
        <p:nvPicPr>
          <p:cNvPr id="21" name="Picture 20" descr="A yellow line with black background&#10;&#10;AI-generated content may be incorrect.">
            <a:extLst>
              <a:ext uri="{FF2B5EF4-FFF2-40B4-BE49-F238E27FC236}">
                <a16:creationId xmlns:a16="http://schemas.microsoft.com/office/drawing/2014/main" id="{EBAB22DB-9843-3FE7-EC85-4BE39D5C5784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75000"/>
          </a:blip>
          <a:srcRect l="15478" r="12818" b="40055"/>
          <a:stretch>
            <a:fillRect/>
          </a:stretch>
        </p:blipFill>
        <p:spPr>
          <a:xfrm>
            <a:off x="560436" y="3724140"/>
            <a:ext cx="8091950" cy="1336443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730FA458-19E6-B831-1C09-562B5D979012}"/>
              </a:ext>
            </a:extLst>
          </p:cNvPr>
          <p:cNvGrpSpPr/>
          <p:nvPr/>
        </p:nvGrpSpPr>
        <p:grpSpPr>
          <a:xfrm>
            <a:off x="212621" y="5069353"/>
            <a:ext cx="8718758" cy="646331"/>
            <a:chOff x="212621" y="5069353"/>
            <a:chExt cx="8718758" cy="64633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2561A67-3644-2D08-7B75-AC2533EA6ABC}"/>
                </a:ext>
              </a:extLst>
            </p:cNvPr>
            <p:cNvSpPr/>
            <p:nvPr/>
          </p:nvSpPr>
          <p:spPr>
            <a:xfrm>
              <a:off x="212621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0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E32D79FD-2107-AD41-3A09-4F7B0E1CFC3C}"/>
                </a:ext>
              </a:extLst>
            </p:cNvPr>
            <p:cNvSpPr/>
            <p:nvPr/>
          </p:nvSpPr>
          <p:spPr>
            <a:xfrm>
              <a:off x="947226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5D2FC1B0-49A3-9EEB-B669-60FBC89D6456}"/>
                </a:ext>
              </a:extLst>
            </p:cNvPr>
            <p:cNvSpPr/>
            <p:nvPr/>
          </p:nvSpPr>
          <p:spPr>
            <a:xfrm>
              <a:off x="1792293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2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E76310C-0776-494E-DFAE-D72654F1C3E6}"/>
                </a:ext>
              </a:extLst>
            </p:cNvPr>
            <p:cNvSpPr/>
            <p:nvPr/>
          </p:nvSpPr>
          <p:spPr>
            <a:xfrm>
              <a:off x="2598442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FEBCE99-001C-6C23-19A4-FF5F33307868}"/>
                </a:ext>
              </a:extLst>
            </p:cNvPr>
            <p:cNvSpPr/>
            <p:nvPr/>
          </p:nvSpPr>
          <p:spPr>
            <a:xfrm>
              <a:off x="3374892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4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5DB65692-13C9-6758-48E1-0670984185E9}"/>
                </a:ext>
              </a:extLst>
            </p:cNvPr>
            <p:cNvSpPr/>
            <p:nvPr/>
          </p:nvSpPr>
          <p:spPr>
            <a:xfrm>
              <a:off x="4214933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10F76C8-DEAF-D06A-B194-657EF0814700}"/>
                </a:ext>
              </a:extLst>
            </p:cNvPr>
            <p:cNvSpPr/>
            <p:nvPr/>
          </p:nvSpPr>
          <p:spPr>
            <a:xfrm>
              <a:off x="5023180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6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A71C8B62-6C76-BDC2-F4C7-19814BD7887F}"/>
                </a:ext>
              </a:extLst>
            </p:cNvPr>
            <p:cNvSpPr/>
            <p:nvPr/>
          </p:nvSpPr>
          <p:spPr>
            <a:xfrm>
              <a:off x="5811044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7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6C326171-9DC2-5DB3-71A4-AB3E7C3C5C99}"/>
                </a:ext>
              </a:extLst>
            </p:cNvPr>
            <p:cNvSpPr/>
            <p:nvPr/>
          </p:nvSpPr>
          <p:spPr>
            <a:xfrm>
              <a:off x="6564833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58A3CDE-CE14-AE1E-714F-4DB52B811E65}"/>
                </a:ext>
              </a:extLst>
            </p:cNvPr>
            <p:cNvSpPr/>
            <p:nvPr/>
          </p:nvSpPr>
          <p:spPr>
            <a:xfrm>
              <a:off x="8140433" y="5069353"/>
              <a:ext cx="790946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10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0ADC89B-F531-BFD2-563E-91C7C7101E29}"/>
                </a:ext>
              </a:extLst>
            </p:cNvPr>
            <p:cNvSpPr/>
            <p:nvPr/>
          </p:nvSpPr>
          <p:spPr>
            <a:xfrm>
              <a:off x="7351707" y="5069353"/>
              <a:ext cx="695629" cy="64633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2400" b="1" cap="none" spc="0" dirty="0">
                  <a:ln w="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28575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9</a:t>
              </a:r>
              <a:r>
                <a:rPr lang="en-US" sz="3600" b="1" cap="none" spc="0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</a:t>
              </a:r>
              <a:r>
                <a:rPr lang="en-US" sz="3600" b="1" dirty="0">
                  <a:ln w="1905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  </a:t>
              </a:r>
              <a:endParaRPr lang="en-US" sz="36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endParaRPr>
            </a:p>
          </p:txBody>
        </p:sp>
      </p:grpSp>
      <p:sp>
        <p:nvSpPr>
          <p:cNvPr id="43" name="Arrow: Curved Down 42">
            <a:extLst>
              <a:ext uri="{FF2B5EF4-FFF2-40B4-BE49-F238E27FC236}">
                <a16:creationId xmlns:a16="http://schemas.microsoft.com/office/drawing/2014/main" id="{82F724E5-B622-21F6-9C1D-81E13BE50B59}"/>
              </a:ext>
            </a:extLst>
          </p:cNvPr>
          <p:cNvSpPr/>
          <p:nvPr/>
        </p:nvSpPr>
        <p:spPr>
          <a:xfrm>
            <a:off x="2172766" y="3978091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4" name="Arrow: Curved Down 43">
            <a:extLst>
              <a:ext uri="{FF2B5EF4-FFF2-40B4-BE49-F238E27FC236}">
                <a16:creationId xmlns:a16="http://schemas.microsoft.com/office/drawing/2014/main" id="{5AF27256-E69D-3D1B-4DAD-0E100DB6459F}"/>
              </a:ext>
            </a:extLst>
          </p:cNvPr>
          <p:cNvSpPr/>
          <p:nvPr/>
        </p:nvSpPr>
        <p:spPr>
          <a:xfrm>
            <a:off x="2957142" y="3944749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6" name="Speech Bubble: Rectangle with Corners Rounded 45">
            <a:extLst>
              <a:ext uri="{FF2B5EF4-FFF2-40B4-BE49-F238E27FC236}">
                <a16:creationId xmlns:a16="http://schemas.microsoft.com/office/drawing/2014/main" id="{2FC2A3B5-BF28-297E-1095-425E0C708478}"/>
              </a:ext>
            </a:extLst>
          </p:cNvPr>
          <p:cNvSpPr/>
          <p:nvPr/>
        </p:nvSpPr>
        <p:spPr>
          <a:xfrm>
            <a:off x="1704262" y="335757"/>
            <a:ext cx="7173686" cy="1383440"/>
          </a:xfrm>
          <a:prstGeom prst="wedgeRoundRectCallout">
            <a:avLst>
              <a:gd name="adj1" fmla="val -61501"/>
              <a:gd name="adj2" fmla="val 10385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 + 3 = 5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45" name="Arrow: Curved Down 44">
            <a:extLst>
              <a:ext uri="{FF2B5EF4-FFF2-40B4-BE49-F238E27FC236}">
                <a16:creationId xmlns:a16="http://schemas.microsoft.com/office/drawing/2014/main" id="{5A49237D-4F18-3957-9DC5-E630BB716963}"/>
              </a:ext>
            </a:extLst>
          </p:cNvPr>
          <p:cNvSpPr/>
          <p:nvPr/>
        </p:nvSpPr>
        <p:spPr>
          <a:xfrm>
            <a:off x="3785096" y="3935979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48" name="Speech Bubble: Rectangle with Corners Rounded 47">
            <a:extLst>
              <a:ext uri="{FF2B5EF4-FFF2-40B4-BE49-F238E27FC236}">
                <a16:creationId xmlns:a16="http://schemas.microsoft.com/office/drawing/2014/main" id="{F86B8918-EC05-404F-BE95-03FA6F5E253D}"/>
              </a:ext>
            </a:extLst>
          </p:cNvPr>
          <p:cNvSpPr/>
          <p:nvPr/>
        </p:nvSpPr>
        <p:spPr>
          <a:xfrm>
            <a:off x="1704262" y="335757"/>
            <a:ext cx="7173686" cy="1383440"/>
          </a:xfrm>
          <a:prstGeom prst="wedgeRoundRectCallout">
            <a:avLst>
              <a:gd name="adj1" fmla="val -61501"/>
              <a:gd name="adj2" fmla="val 103852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5 - 3 = 2</a:t>
            </a:r>
            <a:endParaRPr lang="en-GB" sz="4400" dirty="0">
              <a:solidFill>
                <a:schemeClr val="tx1"/>
              </a:solidFill>
            </a:endParaRPr>
          </a:p>
        </p:txBody>
      </p:sp>
      <p:sp>
        <p:nvSpPr>
          <p:cNvPr id="50" name="Arrow: Curved Down 49">
            <a:extLst>
              <a:ext uri="{FF2B5EF4-FFF2-40B4-BE49-F238E27FC236}">
                <a16:creationId xmlns:a16="http://schemas.microsoft.com/office/drawing/2014/main" id="{A7322149-7952-8063-C3F1-75574670DC80}"/>
              </a:ext>
            </a:extLst>
          </p:cNvPr>
          <p:cNvSpPr/>
          <p:nvPr/>
        </p:nvSpPr>
        <p:spPr>
          <a:xfrm flipH="1">
            <a:off x="3582136" y="3946865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1" name="Arrow: Curved Down 50">
            <a:extLst>
              <a:ext uri="{FF2B5EF4-FFF2-40B4-BE49-F238E27FC236}">
                <a16:creationId xmlns:a16="http://schemas.microsoft.com/office/drawing/2014/main" id="{E092039D-D370-812B-9746-A9248789C1DF}"/>
              </a:ext>
            </a:extLst>
          </p:cNvPr>
          <p:cNvSpPr/>
          <p:nvPr/>
        </p:nvSpPr>
        <p:spPr>
          <a:xfrm flipH="1">
            <a:off x="2779743" y="3946865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52" name="Arrow: Curved Down 51">
            <a:extLst>
              <a:ext uri="{FF2B5EF4-FFF2-40B4-BE49-F238E27FC236}">
                <a16:creationId xmlns:a16="http://schemas.microsoft.com/office/drawing/2014/main" id="{E5993568-1410-1059-66EC-89F798B06B96}"/>
              </a:ext>
            </a:extLst>
          </p:cNvPr>
          <p:cNvSpPr/>
          <p:nvPr/>
        </p:nvSpPr>
        <p:spPr>
          <a:xfrm flipH="1">
            <a:off x="1977349" y="3946865"/>
            <a:ext cx="1016750" cy="828540"/>
          </a:xfrm>
          <a:prstGeom prst="curvedDownArrow">
            <a:avLst>
              <a:gd name="adj1" fmla="val 9481"/>
              <a:gd name="adj2" fmla="val 50000"/>
              <a:gd name="adj3" fmla="val 25000"/>
            </a:avLst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337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3" grpId="0" animBg="1"/>
      <p:bldP spid="43" grpId="1" animBg="1"/>
      <p:bldP spid="44" grpId="0" animBg="1"/>
      <p:bldP spid="44" grpId="1" animBg="1"/>
      <p:bldP spid="46" grpId="0" animBg="1"/>
      <p:bldP spid="45" grpId="0" animBg="1"/>
      <p:bldP spid="45" grpId="1" animBg="1"/>
      <p:bldP spid="48" grpId="0" animBg="1"/>
      <p:bldP spid="50" grpId="0" animBg="1"/>
      <p:bldP spid="51" grpId="0" animBg="1"/>
      <p:bldP spid="5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9F084E-32E7-EAE5-F8F3-6EC67A495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F35E48A-E682-0C32-59CB-5EC121A91ADC}"/>
              </a:ext>
            </a:extLst>
          </p:cNvPr>
          <p:cNvGrpSpPr/>
          <p:nvPr/>
        </p:nvGrpSpPr>
        <p:grpSpPr>
          <a:xfrm>
            <a:off x="1807019" y="1090763"/>
            <a:ext cx="6573486" cy="874319"/>
            <a:chOff x="-3407228" y="2225490"/>
            <a:chExt cx="6573486" cy="87431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E4067CDC-3521-DEC9-7CDA-BF7DDE1130CD}"/>
                </a:ext>
              </a:extLst>
            </p:cNvPr>
            <p:cNvSpPr/>
            <p:nvPr/>
          </p:nvSpPr>
          <p:spPr>
            <a:xfrm>
              <a:off x="-340722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57511BFD-1C70-AA59-0C01-ABBC34992FE3}"/>
                </a:ext>
              </a:extLst>
            </p:cNvPr>
            <p:cNvSpPr/>
            <p:nvPr/>
          </p:nvSpPr>
          <p:spPr>
            <a:xfrm>
              <a:off x="-246404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3B570055-65F8-BA31-E5D9-52FDD6C89FAF}"/>
                </a:ext>
              </a:extLst>
            </p:cNvPr>
            <p:cNvSpPr/>
            <p:nvPr/>
          </p:nvSpPr>
          <p:spPr>
            <a:xfrm>
              <a:off x="-152086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EC94C6B1-2083-F187-469A-DFA67670A155}"/>
                </a:ext>
              </a:extLst>
            </p:cNvPr>
            <p:cNvSpPr/>
            <p:nvPr/>
          </p:nvSpPr>
          <p:spPr>
            <a:xfrm>
              <a:off x="-577685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74546946-EDB9-A97B-B30C-78CAEED3D92B}"/>
                </a:ext>
              </a:extLst>
            </p:cNvPr>
            <p:cNvSpPr/>
            <p:nvPr/>
          </p:nvSpPr>
          <p:spPr>
            <a:xfrm>
              <a:off x="36549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37BE5A9F-6C2F-A2A6-4873-61335EC89579}"/>
                </a:ext>
              </a:extLst>
            </p:cNvPr>
            <p:cNvSpPr/>
            <p:nvPr/>
          </p:nvSpPr>
          <p:spPr>
            <a:xfrm>
              <a:off x="130867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911CD4DF-9F75-102C-EADB-850176FF0B5C}"/>
                </a:ext>
              </a:extLst>
            </p:cNvPr>
            <p:cNvSpPr/>
            <p:nvPr/>
          </p:nvSpPr>
          <p:spPr>
            <a:xfrm>
              <a:off x="225185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8E5CD99-F1CF-AD8E-32F3-F73416798E44}"/>
              </a:ext>
            </a:extLst>
          </p:cNvPr>
          <p:cNvSpPr/>
          <p:nvPr/>
        </p:nvSpPr>
        <p:spPr>
          <a:xfrm>
            <a:off x="241662" y="3966853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+ 3 = 7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C5961AF5-E999-5374-69D8-7601018DF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3" y="230370"/>
            <a:ext cx="1233968" cy="1233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52F48E-60EB-F434-9EC8-48B2EA5E1792}"/>
              </a:ext>
            </a:extLst>
          </p:cNvPr>
          <p:cNvSpPr/>
          <p:nvPr/>
        </p:nvSpPr>
        <p:spPr>
          <a:xfrm>
            <a:off x="457534" y="5282775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7 - 3 = 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F3ACDDD-9E20-F027-8E7F-88E20FE65D7B}"/>
              </a:ext>
            </a:extLst>
          </p:cNvPr>
          <p:cNvSpPr/>
          <p:nvPr/>
        </p:nvSpPr>
        <p:spPr>
          <a:xfrm>
            <a:off x="5693226" y="5211757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7970FD7-8FDE-7396-F2AE-FE8DBDE4D5F8}"/>
              </a:ext>
            </a:extLst>
          </p:cNvPr>
          <p:cNvSpPr/>
          <p:nvPr/>
        </p:nvSpPr>
        <p:spPr>
          <a:xfrm>
            <a:off x="1807019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9C0C4EF6-FB35-A446-2C26-D75B0914C75C}"/>
              </a:ext>
            </a:extLst>
          </p:cNvPr>
          <p:cNvSpPr/>
          <p:nvPr/>
        </p:nvSpPr>
        <p:spPr>
          <a:xfrm>
            <a:off x="2750200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730EBA45-A53D-C845-7CF2-45A95DC4973D}"/>
              </a:ext>
            </a:extLst>
          </p:cNvPr>
          <p:cNvSpPr/>
          <p:nvPr/>
        </p:nvSpPr>
        <p:spPr>
          <a:xfrm>
            <a:off x="3693381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D8E56CB-F8AF-A4F1-8682-ABBA7E2E5410}"/>
              </a:ext>
            </a:extLst>
          </p:cNvPr>
          <p:cNvSpPr/>
          <p:nvPr/>
        </p:nvSpPr>
        <p:spPr>
          <a:xfrm>
            <a:off x="4636562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63E45BF-B93C-ED08-8E80-02C2EFF9BB54}"/>
              </a:ext>
            </a:extLst>
          </p:cNvPr>
          <p:cNvSpPr/>
          <p:nvPr/>
        </p:nvSpPr>
        <p:spPr>
          <a:xfrm>
            <a:off x="5579743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945A3CFC-5273-70D6-717D-6A2329554A65}"/>
              </a:ext>
            </a:extLst>
          </p:cNvPr>
          <p:cNvSpPr/>
          <p:nvPr/>
        </p:nvSpPr>
        <p:spPr>
          <a:xfrm>
            <a:off x="6522924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710592DD-CF2E-CFEB-4746-8DD87974421A}"/>
              </a:ext>
            </a:extLst>
          </p:cNvPr>
          <p:cNvSpPr/>
          <p:nvPr/>
        </p:nvSpPr>
        <p:spPr>
          <a:xfrm>
            <a:off x="7466105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42D3CD8-E203-2057-D523-8EA62E4A00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6EA57688-8161-1B63-C1F8-C55F4010BE83}"/>
              </a:ext>
            </a:extLst>
          </p:cNvPr>
          <p:cNvCxnSpPr>
            <a:cxnSpLocks/>
          </p:cNvCxnSpPr>
          <p:nvPr/>
        </p:nvCxnSpPr>
        <p:spPr>
          <a:xfrm>
            <a:off x="5579743" y="849087"/>
            <a:ext cx="28007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9E647B2D-68C4-181F-38B7-F9BAC5FAD648}"/>
              </a:ext>
            </a:extLst>
          </p:cNvPr>
          <p:cNvCxnSpPr>
            <a:cxnSpLocks/>
          </p:cNvCxnSpPr>
          <p:nvPr/>
        </p:nvCxnSpPr>
        <p:spPr>
          <a:xfrm flipH="1">
            <a:off x="1883229" y="849087"/>
            <a:ext cx="27245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FECCEBB6-2814-9DD3-00CA-0DDA6B104F90}"/>
              </a:ext>
            </a:extLst>
          </p:cNvPr>
          <p:cNvCxnSpPr>
            <a:cxnSpLocks/>
          </p:cNvCxnSpPr>
          <p:nvPr/>
        </p:nvCxnSpPr>
        <p:spPr>
          <a:xfrm flipH="1">
            <a:off x="1709058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0D92EE7-720F-B7EF-2318-95BCBA472769}"/>
              </a:ext>
            </a:extLst>
          </p:cNvPr>
          <p:cNvCxnSpPr>
            <a:cxnSpLocks/>
          </p:cNvCxnSpPr>
          <p:nvPr/>
        </p:nvCxnSpPr>
        <p:spPr>
          <a:xfrm flipH="1">
            <a:off x="5587781" y="3200402"/>
            <a:ext cx="9351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2E7937-376D-549D-FA44-E5953FAB6A66}"/>
              </a:ext>
            </a:extLst>
          </p:cNvPr>
          <p:cNvCxnSpPr>
            <a:cxnSpLocks/>
          </p:cNvCxnSpPr>
          <p:nvPr/>
        </p:nvCxnSpPr>
        <p:spPr>
          <a:xfrm>
            <a:off x="4135820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6C75002-9160-5F3A-8939-A00CBB497CBD}"/>
              </a:ext>
            </a:extLst>
          </p:cNvPr>
          <p:cNvCxnSpPr>
            <a:cxnSpLocks/>
          </p:cNvCxnSpPr>
          <p:nvPr/>
        </p:nvCxnSpPr>
        <p:spPr>
          <a:xfrm>
            <a:off x="7466105" y="3200402"/>
            <a:ext cx="9011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6B757CA1-C910-06DC-E41D-E1E0F7668E8B}"/>
              </a:ext>
            </a:extLst>
          </p:cNvPr>
          <p:cNvSpPr/>
          <p:nvPr/>
        </p:nvSpPr>
        <p:spPr>
          <a:xfrm>
            <a:off x="4650953" y="38572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5C7FECC-647E-919F-44F3-E992E362CF2C}"/>
              </a:ext>
            </a:extLst>
          </p:cNvPr>
          <p:cNvSpPr/>
          <p:nvPr/>
        </p:nvSpPr>
        <p:spPr>
          <a:xfrm>
            <a:off x="3172058" y="2849686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1CD76E9-D7BD-234D-28C9-307F0D63FC70}"/>
              </a:ext>
            </a:extLst>
          </p:cNvPr>
          <p:cNvSpPr/>
          <p:nvPr/>
        </p:nvSpPr>
        <p:spPr>
          <a:xfrm>
            <a:off x="6537314" y="283559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680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78F2E2D-1EE4-38A8-B9A2-86965CCE2B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>
            <a:extLst>
              <a:ext uri="{FF2B5EF4-FFF2-40B4-BE49-F238E27FC236}">
                <a16:creationId xmlns:a16="http://schemas.microsoft.com/office/drawing/2014/main" id="{C8653555-17DF-E01F-A47E-592B4D8F9795}"/>
              </a:ext>
            </a:extLst>
          </p:cNvPr>
          <p:cNvGrpSpPr/>
          <p:nvPr/>
        </p:nvGrpSpPr>
        <p:grpSpPr>
          <a:xfrm>
            <a:off x="1807019" y="1090763"/>
            <a:ext cx="6573486" cy="874319"/>
            <a:chOff x="-3407228" y="2225490"/>
            <a:chExt cx="6573486" cy="874319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46DA7670-5819-1E02-05A7-DB65CC0F93D8}"/>
                </a:ext>
              </a:extLst>
            </p:cNvPr>
            <p:cNvSpPr/>
            <p:nvPr/>
          </p:nvSpPr>
          <p:spPr>
            <a:xfrm>
              <a:off x="-340722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CFB8E98F-DC89-32E0-3433-6CB252C86363}"/>
                </a:ext>
              </a:extLst>
            </p:cNvPr>
            <p:cNvSpPr/>
            <p:nvPr/>
          </p:nvSpPr>
          <p:spPr>
            <a:xfrm>
              <a:off x="-246404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45DA2F70-9769-CEB9-38BA-AB47C4109C40}"/>
                </a:ext>
              </a:extLst>
            </p:cNvPr>
            <p:cNvSpPr/>
            <p:nvPr/>
          </p:nvSpPr>
          <p:spPr>
            <a:xfrm>
              <a:off x="-152086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9E3B0E83-52D7-2D9A-EFA3-E3E3D40E4F0E}"/>
                </a:ext>
              </a:extLst>
            </p:cNvPr>
            <p:cNvSpPr/>
            <p:nvPr/>
          </p:nvSpPr>
          <p:spPr>
            <a:xfrm>
              <a:off x="-577685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6E5A28D9-D745-ECA1-C7E6-B83FC6893197}"/>
                </a:ext>
              </a:extLst>
            </p:cNvPr>
            <p:cNvSpPr/>
            <p:nvPr/>
          </p:nvSpPr>
          <p:spPr>
            <a:xfrm>
              <a:off x="365496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B4F97566-5BB2-B2F7-191C-4D6C03103E12}"/>
                </a:ext>
              </a:extLst>
            </p:cNvPr>
            <p:cNvSpPr/>
            <p:nvPr/>
          </p:nvSpPr>
          <p:spPr>
            <a:xfrm>
              <a:off x="1308677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B47D2043-7254-41A2-536C-E1FC8606B2E6}"/>
                </a:ext>
              </a:extLst>
            </p:cNvPr>
            <p:cNvSpPr/>
            <p:nvPr/>
          </p:nvSpPr>
          <p:spPr>
            <a:xfrm>
              <a:off x="2251858" y="2225490"/>
              <a:ext cx="914400" cy="874319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8F62F338-4D48-1C8F-5361-A45798861396}"/>
              </a:ext>
            </a:extLst>
          </p:cNvPr>
          <p:cNvSpPr/>
          <p:nvPr/>
        </p:nvSpPr>
        <p:spPr>
          <a:xfrm>
            <a:off x="241662" y="3966853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 + 3 = 7</a:t>
            </a:r>
          </a:p>
        </p:txBody>
      </p:sp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E9E3EA8-2E3E-0CA8-ECA4-0339E1094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983" y="230370"/>
            <a:ext cx="1233968" cy="123396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53CDF2-CD36-5BC7-1EC1-FA1B3C724F79}"/>
              </a:ext>
            </a:extLst>
          </p:cNvPr>
          <p:cNvSpPr/>
          <p:nvPr/>
        </p:nvSpPr>
        <p:spPr>
          <a:xfrm>
            <a:off x="457534" y="5282775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7 - 4 = __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B9E8B91-8350-A23A-C184-C419C5D54290}"/>
              </a:ext>
            </a:extLst>
          </p:cNvPr>
          <p:cNvSpPr/>
          <p:nvPr/>
        </p:nvSpPr>
        <p:spPr>
          <a:xfrm>
            <a:off x="5693226" y="5211757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A11F61B3-AD3A-FC2D-E61B-F515C0A3F900}"/>
              </a:ext>
            </a:extLst>
          </p:cNvPr>
          <p:cNvSpPr/>
          <p:nvPr/>
        </p:nvSpPr>
        <p:spPr>
          <a:xfrm>
            <a:off x="1807019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5657E8F3-0BD7-514E-9E37-3B5EC179387C}"/>
              </a:ext>
            </a:extLst>
          </p:cNvPr>
          <p:cNvSpPr/>
          <p:nvPr/>
        </p:nvSpPr>
        <p:spPr>
          <a:xfrm>
            <a:off x="2750200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FF5DADB-3AA1-469F-C6B8-F0FB4E52825D}"/>
              </a:ext>
            </a:extLst>
          </p:cNvPr>
          <p:cNvSpPr/>
          <p:nvPr/>
        </p:nvSpPr>
        <p:spPr>
          <a:xfrm>
            <a:off x="3693381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8E7703B2-1C25-FDC6-3CF5-9728A40A40A0}"/>
              </a:ext>
            </a:extLst>
          </p:cNvPr>
          <p:cNvSpPr/>
          <p:nvPr/>
        </p:nvSpPr>
        <p:spPr>
          <a:xfrm>
            <a:off x="4636562" y="1978802"/>
            <a:ext cx="914400" cy="874319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E7276795-5DAB-A98B-838B-49BB00AB0FC0}"/>
              </a:ext>
            </a:extLst>
          </p:cNvPr>
          <p:cNvSpPr/>
          <p:nvPr/>
        </p:nvSpPr>
        <p:spPr>
          <a:xfrm>
            <a:off x="5579743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6B61A30-40FA-9DD9-2A1F-45FFF42452AD}"/>
              </a:ext>
            </a:extLst>
          </p:cNvPr>
          <p:cNvSpPr/>
          <p:nvPr/>
        </p:nvSpPr>
        <p:spPr>
          <a:xfrm>
            <a:off x="6522924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5D37132-14EF-B124-2A25-CDFBA11E73AF}"/>
              </a:ext>
            </a:extLst>
          </p:cNvPr>
          <p:cNvSpPr/>
          <p:nvPr/>
        </p:nvSpPr>
        <p:spPr>
          <a:xfrm>
            <a:off x="7466105" y="1978802"/>
            <a:ext cx="914400" cy="874319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4948C1CB-4C78-3890-5161-A37AB9FF1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D27EF33E-CE29-A455-640C-7A7919A4A958}"/>
              </a:ext>
            </a:extLst>
          </p:cNvPr>
          <p:cNvCxnSpPr>
            <a:cxnSpLocks/>
          </p:cNvCxnSpPr>
          <p:nvPr/>
        </p:nvCxnSpPr>
        <p:spPr>
          <a:xfrm>
            <a:off x="5579743" y="849087"/>
            <a:ext cx="280076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5D6F4D16-665C-5B81-920A-45C71DAC5939}"/>
              </a:ext>
            </a:extLst>
          </p:cNvPr>
          <p:cNvCxnSpPr>
            <a:cxnSpLocks/>
          </p:cNvCxnSpPr>
          <p:nvPr/>
        </p:nvCxnSpPr>
        <p:spPr>
          <a:xfrm flipH="1">
            <a:off x="1883229" y="849087"/>
            <a:ext cx="27245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A2A6C09E-AF10-3408-561A-2CE921ECD750}"/>
              </a:ext>
            </a:extLst>
          </p:cNvPr>
          <p:cNvCxnSpPr>
            <a:cxnSpLocks/>
          </p:cNvCxnSpPr>
          <p:nvPr/>
        </p:nvCxnSpPr>
        <p:spPr>
          <a:xfrm flipH="1">
            <a:off x="1709058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EBCB946-5D6F-B9CE-99B9-75D90E7F78C4}"/>
              </a:ext>
            </a:extLst>
          </p:cNvPr>
          <p:cNvCxnSpPr>
            <a:cxnSpLocks/>
          </p:cNvCxnSpPr>
          <p:nvPr/>
        </p:nvCxnSpPr>
        <p:spPr>
          <a:xfrm flipH="1">
            <a:off x="5587781" y="3200402"/>
            <a:ext cx="935143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A152A4-6ECB-7B8D-29F1-03CEAABE89E9}"/>
              </a:ext>
            </a:extLst>
          </p:cNvPr>
          <p:cNvCxnSpPr>
            <a:cxnSpLocks/>
          </p:cNvCxnSpPr>
          <p:nvPr/>
        </p:nvCxnSpPr>
        <p:spPr>
          <a:xfrm>
            <a:off x="4135820" y="3200401"/>
            <a:ext cx="141514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17BD269-78AA-27AA-01DC-6B38B11F2CE9}"/>
              </a:ext>
            </a:extLst>
          </p:cNvPr>
          <p:cNvCxnSpPr>
            <a:cxnSpLocks/>
          </p:cNvCxnSpPr>
          <p:nvPr/>
        </p:nvCxnSpPr>
        <p:spPr>
          <a:xfrm>
            <a:off x="7466105" y="3200402"/>
            <a:ext cx="901146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B6C9EAB6-8B86-BAD6-66F1-4963052BC5E4}"/>
              </a:ext>
            </a:extLst>
          </p:cNvPr>
          <p:cNvSpPr/>
          <p:nvPr/>
        </p:nvSpPr>
        <p:spPr>
          <a:xfrm>
            <a:off x="4650953" y="38572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7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FFC3D6D-0DAD-A115-270B-E6510BDE002C}"/>
              </a:ext>
            </a:extLst>
          </p:cNvPr>
          <p:cNvSpPr/>
          <p:nvPr/>
        </p:nvSpPr>
        <p:spPr>
          <a:xfrm>
            <a:off x="3172058" y="2849686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4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DD4C270-6F69-5203-F041-225AF36A22BA}"/>
              </a:ext>
            </a:extLst>
          </p:cNvPr>
          <p:cNvSpPr/>
          <p:nvPr/>
        </p:nvSpPr>
        <p:spPr>
          <a:xfrm>
            <a:off x="6537314" y="2835597"/>
            <a:ext cx="914400" cy="807913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48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48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73543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01A0E06-9382-36FF-8E3B-1E3B5BFBF3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6DD4CC4-8662-781D-D531-3DDFF197352C}"/>
              </a:ext>
            </a:extLst>
          </p:cNvPr>
          <p:cNvSpPr/>
          <p:nvPr/>
        </p:nvSpPr>
        <p:spPr>
          <a:xfrm>
            <a:off x="371195" y="4253613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8 - __ =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F571F8-14A1-320C-8494-0ECB61013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3" name="Picture 2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7A6B5EDB-FD74-3314-1FB6-09343A9A7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983" y="230370"/>
            <a:ext cx="1233968" cy="12339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588C6AD0-A395-9701-1E8E-76ED9BA6F617}"/>
              </a:ext>
            </a:extLst>
          </p:cNvPr>
          <p:cNvGrpSpPr/>
          <p:nvPr/>
        </p:nvGrpSpPr>
        <p:grpSpPr>
          <a:xfrm>
            <a:off x="2181831" y="311135"/>
            <a:ext cx="5671457" cy="1872960"/>
            <a:chOff x="2181831" y="609291"/>
            <a:chExt cx="5671457" cy="1872960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B1832ED7-0F2E-ACC3-515A-73DEA56C7882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BF12544-6F20-FBB6-9C86-2553AE883062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58398241-DF07-85E9-55E9-5A229BD55A91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2BFC81F-934B-F8D6-42BF-EDECAF790E16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81CE773-F508-6460-F317-0ABA5A5497A0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6487BAB-A64C-3A28-C4EF-F11CFF853162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A121D641-D15F-D338-21AC-0402AAC3D599}"/>
              </a:ext>
            </a:extLst>
          </p:cNvPr>
          <p:cNvSpPr/>
          <p:nvPr/>
        </p:nvSpPr>
        <p:spPr>
          <a:xfrm>
            <a:off x="371195" y="5487664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8 - __ = 5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04176AE-52C3-FF1F-2565-95DDD81F5B97}"/>
              </a:ext>
            </a:extLst>
          </p:cNvPr>
          <p:cNvSpPr/>
          <p:nvPr/>
        </p:nvSpPr>
        <p:spPr>
          <a:xfrm>
            <a:off x="371195" y="3091796"/>
            <a:ext cx="8641080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+ 3 = __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4A43172-EC62-25B8-4EBD-F0ED5305B2AE}"/>
              </a:ext>
            </a:extLst>
          </p:cNvPr>
          <p:cNvSpPr/>
          <p:nvPr/>
        </p:nvSpPr>
        <p:spPr>
          <a:xfrm>
            <a:off x="5589061" y="3035697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C51D9D8-E5D1-C1A4-7C72-F91F8AB054E0}"/>
              </a:ext>
            </a:extLst>
          </p:cNvPr>
          <p:cNvSpPr/>
          <p:nvPr/>
        </p:nvSpPr>
        <p:spPr>
          <a:xfrm>
            <a:off x="4033688" y="5454010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029F208-6FFC-979C-3FB3-FBD9FEF549CE}"/>
              </a:ext>
            </a:extLst>
          </p:cNvPr>
          <p:cNvSpPr/>
          <p:nvPr/>
        </p:nvSpPr>
        <p:spPr>
          <a:xfrm>
            <a:off x="4020763" y="4190145"/>
            <a:ext cx="1309697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6000" b="1" dirty="0">
                <a:ln w="38100">
                  <a:solidFill>
                    <a:schemeClr val="tx1"/>
                  </a:solidFill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43159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754328" y="57269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E5C31D8-E0D1-177A-5180-7F4748E91B5D}"/>
              </a:ext>
            </a:extLst>
          </p:cNvPr>
          <p:cNvSpPr/>
          <p:nvPr/>
        </p:nvSpPr>
        <p:spPr>
          <a:xfrm>
            <a:off x="406098" y="766637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/>
              <a:t>Look carefully, don’t calculate.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Decide if the calculation is True or False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E826C-7B9C-EA29-2013-BD6C91D0E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21" y="5257494"/>
            <a:ext cx="2808514" cy="187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479BF4-9CD7-797F-FF15-E2FAEA2DB2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28" y="5121137"/>
            <a:ext cx="3377988" cy="22519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87B9D66-62F8-6FC7-6DD1-4882E1D6AE83}"/>
              </a:ext>
            </a:extLst>
          </p:cNvPr>
          <p:cNvGrpSpPr/>
          <p:nvPr/>
        </p:nvGrpSpPr>
        <p:grpSpPr>
          <a:xfrm>
            <a:off x="2412059" y="2194232"/>
            <a:ext cx="4924294" cy="1857708"/>
            <a:chOff x="2181831" y="609291"/>
            <a:chExt cx="5671457" cy="1872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068ACFF9-9916-51CB-8FE7-8C8B33CE5235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DF25FE91-7D5E-74ED-E49C-B0C4B275FDB8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46E65F3-EDD4-F5D9-6C35-28932D838793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F16B0A7-0EBE-1ADB-35A5-5DB1FA6494E0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7B5668C-2F49-BDC2-A721-509939933AC3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42886BF-4144-6B74-D0E1-03E0D50FADC4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76266AD3-9709-267D-D031-4F7299C8A3F6}"/>
              </a:ext>
            </a:extLst>
          </p:cNvPr>
          <p:cNvSpPr/>
          <p:nvPr/>
        </p:nvSpPr>
        <p:spPr>
          <a:xfrm>
            <a:off x="2822673" y="4220891"/>
            <a:ext cx="429985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 + 3 = 8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357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0CE04B-2A1B-8B2E-E514-9C35ACC18F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6E53F517-65C0-1546-5F8C-DF3B99A9AE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8D9AAEF-1237-F3CB-210A-F7DC23D73A0F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6A4A67-E8C7-4B8E-5594-EDB9C2EE5458}"/>
              </a:ext>
            </a:extLst>
          </p:cNvPr>
          <p:cNvSpPr/>
          <p:nvPr/>
        </p:nvSpPr>
        <p:spPr>
          <a:xfrm>
            <a:off x="5754328" y="57269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77F10FB0-C2C7-C1A9-E15E-8BB5CCE6C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EED4D967-9067-BA6B-D18D-AC27573593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8314B80-BAAB-8A19-A231-BE863939A315}"/>
              </a:ext>
            </a:extLst>
          </p:cNvPr>
          <p:cNvSpPr/>
          <p:nvPr/>
        </p:nvSpPr>
        <p:spPr>
          <a:xfrm>
            <a:off x="406098" y="766637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/>
              <a:t>Look carefully, don’t calculate.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Decide if the calculation is True or False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21D8CE-7E21-8E87-523E-4FA4F32D92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21" y="5257494"/>
            <a:ext cx="2808514" cy="187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4B9F71-E8D8-E19E-83B4-7A68C785B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28" y="5121137"/>
            <a:ext cx="3377988" cy="22519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2E3689A8-AF12-290B-FDC2-7E135E37F8C7}"/>
              </a:ext>
            </a:extLst>
          </p:cNvPr>
          <p:cNvGrpSpPr/>
          <p:nvPr/>
        </p:nvGrpSpPr>
        <p:grpSpPr>
          <a:xfrm>
            <a:off x="2412059" y="2194232"/>
            <a:ext cx="4924294" cy="1857708"/>
            <a:chOff x="2181831" y="609291"/>
            <a:chExt cx="5671457" cy="1872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F131020-BB58-35BE-DA27-FD547B42FA26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5A54AF2-F326-FC9C-5EE0-FAF53798C7EA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3B183D1-0E52-80CE-D50C-31524DD529D6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3C3187-F453-5D44-0B03-EFCB7028B936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67B296D-76DE-2976-6E85-A78038AC4EC2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476AD00-B43C-504A-2F7C-00D742DFE6DF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8C21BC91-B693-D1B5-AF02-FCF9235E30E4}"/>
              </a:ext>
            </a:extLst>
          </p:cNvPr>
          <p:cNvSpPr/>
          <p:nvPr/>
        </p:nvSpPr>
        <p:spPr>
          <a:xfrm>
            <a:off x="2822673" y="4220891"/>
            <a:ext cx="429985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+ 5 = 3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6040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B009E6-8D04-0342-3457-C9B5C921AD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A485CB9-C509-9835-A371-52BC3E24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655081A-C67F-E6A1-34D0-810631194843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8039169-6E42-7AAB-3D24-E24D7BA11D35}"/>
              </a:ext>
            </a:extLst>
          </p:cNvPr>
          <p:cNvSpPr/>
          <p:nvPr/>
        </p:nvSpPr>
        <p:spPr>
          <a:xfrm>
            <a:off x="5754328" y="57269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1FB4057D-1ADD-D1AC-4AC2-720E798A2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3BE273EC-78D3-2120-EC70-5889FC47A6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AA61400-3A8D-F534-DDD9-7EC453FD9058}"/>
              </a:ext>
            </a:extLst>
          </p:cNvPr>
          <p:cNvSpPr/>
          <p:nvPr/>
        </p:nvSpPr>
        <p:spPr>
          <a:xfrm>
            <a:off x="406098" y="766637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/>
              <a:t>Look carefully, don’t calculate.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Decide if the calculation is True or False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B67962C-C497-6C70-C80A-D8DC4F485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21" y="5257494"/>
            <a:ext cx="2808514" cy="187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7C259E6-92A2-58FF-DA17-11FFB4B772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28" y="5121137"/>
            <a:ext cx="3377988" cy="22519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3442D79-BE3E-E062-3FA6-318330B5053C}"/>
              </a:ext>
            </a:extLst>
          </p:cNvPr>
          <p:cNvGrpSpPr/>
          <p:nvPr/>
        </p:nvGrpSpPr>
        <p:grpSpPr>
          <a:xfrm>
            <a:off x="2412059" y="2194232"/>
            <a:ext cx="4924294" cy="1857708"/>
            <a:chOff x="2181831" y="609291"/>
            <a:chExt cx="5671457" cy="1872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D1793249-3602-3BD0-D7F8-8AC10DD18AB9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3EE59A30-C8A4-674B-B467-24BB2607D061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F36D9C5-0D45-658B-C61C-DE48FD5AC021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94D1D2-5EC9-B57A-13DE-83CD1589FD31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4995C85-044B-B264-D50A-C9C8361C9640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58B3EB2-B523-A690-D46A-B5A11734DC3B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BDA0B214-40D4-4D8C-9EC0-75919D9DFED0}"/>
              </a:ext>
            </a:extLst>
          </p:cNvPr>
          <p:cNvSpPr/>
          <p:nvPr/>
        </p:nvSpPr>
        <p:spPr>
          <a:xfrm>
            <a:off x="2822673" y="4220891"/>
            <a:ext cx="429985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8 - 5 = 3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47069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C35147-9DE9-748C-0FDC-97E46141C8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098F010A-1B09-EE23-F394-2515BD9FA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FA4723C-B6D9-3E52-64BB-8C0A2527406B}"/>
              </a:ext>
            </a:extLst>
          </p:cNvPr>
          <p:cNvSpPr/>
          <p:nvPr/>
        </p:nvSpPr>
        <p:spPr>
          <a:xfrm>
            <a:off x="484225" y="62698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A06EFA8-E86A-81C6-3448-746B31C7F9B9}"/>
              </a:ext>
            </a:extLst>
          </p:cNvPr>
          <p:cNvSpPr/>
          <p:nvPr/>
        </p:nvSpPr>
        <p:spPr>
          <a:xfrm>
            <a:off x="5754328" y="57269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BCE15549-B15F-E878-1EA6-C9E314903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384" y="102990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38916E58-8032-58B7-F5E8-A0E8F01D7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8871" y="81216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53F0DD9-2ED6-3FE8-7191-DE34DCBC49B0}"/>
              </a:ext>
            </a:extLst>
          </p:cNvPr>
          <p:cNvSpPr/>
          <p:nvPr/>
        </p:nvSpPr>
        <p:spPr>
          <a:xfrm>
            <a:off x="406098" y="766637"/>
            <a:ext cx="831564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/>
              <a:t>Look carefully, don’t calculate.</a:t>
            </a:r>
            <a:r>
              <a:rPr lang="en-US" sz="3600" dirty="0"/>
              <a:t> </a:t>
            </a:r>
            <a:br>
              <a:rPr lang="en-US" sz="3600" dirty="0"/>
            </a:br>
            <a:r>
              <a:rPr lang="en-US" sz="3600" dirty="0"/>
              <a:t>Decide if the calculation is True or False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D09E0D-179D-7F2B-406C-9847697D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3721" y="5257494"/>
            <a:ext cx="2808514" cy="1872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E8AD3A-E357-FE67-EB92-BBF2806D3B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4628" y="5121137"/>
            <a:ext cx="3377988" cy="225199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FB43F5B-3730-85D4-9FCE-DB70AAB85366}"/>
              </a:ext>
            </a:extLst>
          </p:cNvPr>
          <p:cNvGrpSpPr/>
          <p:nvPr/>
        </p:nvGrpSpPr>
        <p:grpSpPr>
          <a:xfrm>
            <a:off x="2412059" y="2194232"/>
            <a:ext cx="4924294" cy="1857708"/>
            <a:chOff x="2181831" y="609291"/>
            <a:chExt cx="5671457" cy="1872960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3EF6B32-B0DD-1D2D-44DF-941BCE737F4F}"/>
                </a:ext>
              </a:extLst>
            </p:cNvPr>
            <p:cNvSpPr/>
            <p:nvPr/>
          </p:nvSpPr>
          <p:spPr>
            <a:xfrm>
              <a:off x="2181831" y="631371"/>
              <a:ext cx="5671457" cy="914400"/>
            </a:xfrm>
            <a:prstGeom prst="roundRect">
              <a:avLst/>
            </a:prstGeom>
            <a:solidFill>
              <a:schemeClr val="accent6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8AEFF12F-4337-0834-4BCA-DCAFA5B7B27C}"/>
                </a:ext>
              </a:extLst>
            </p:cNvPr>
            <p:cNvSpPr/>
            <p:nvPr/>
          </p:nvSpPr>
          <p:spPr>
            <a:xfrm>
              <a:off x="2181831" y="1556811"/>
              <a:ext cx="3407230" cy="9144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1929BE9-A3D7-6FD2-41E9-2CB3578DEA73}"/>
                </a:ext>
              </a:extLst>
            </p:cNvPr>
            <p:cNvSpPr/>
            <p:nvPr/>
          </p:nvSpPr>
          <p:spPr>
            <a:xfrm>
              <a:off x="5589061" y="1567851"/>
              <a:ext cx="2264227" cy="914400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DFEF3F9-A9BE-403D-B802-864BFC503F7C}"/>
                </a:ext>
              </a:extLst>
            </p:cNvPr>
            <p:cNvSpPr/>
            <p:nvPr/>
          </p:nvSpPr>
          <p:spPr>
            <a:xfrm>
              <a:off x="4691735" y="609291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8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478E292-1F7B-170E-4922-42BF613C93B9}"/>
                </a:ext>
              </a:extLst>
            </p:cNvPr>
            <p:cNvSpPr/>
            <p:nvPr/>
          </p:nvSpPr>
          <p:spPr>
            <a:xfrm>
              <a:off x="3657592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5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66A4E75-91B3-4A60-9042-FF9E56554460}"/>
                </a:ext>
              </a:extLst>
            </p:cNvPr>
            <p:cNvSpPr/>
            <p:nvPr/>
          </p:nvSpPr>
          <p:spPr>
            <a:xfrm>
              <a:off x="6410931" y="1566753"/>
              <a:ext cx="695194" cy="900246"/>
            </a:xfrm>
            <a:prstGeom prst="rect">
              <a:avLst/>
            </a:prstGeom>
            <a:noFill/>
          </p:spPr>
          <p:txBody>
            <a:bodyPr wrap="square" lIns="68580" tIns="34290" rIns="68580" bIns="34290">
              <a:spAutoFit/>
            </a:bodyPr>
            <a:lstStyle/>
            <a:p>
              <a:pPr algn="ctr"/>
              <a:r>
                <a:rPr lang="en-US" sz="5400" b="1" dirty="0">
                  <a:ln w="38100">
                    <a:solidFill>
                      <a:schemeClr val="tx1"/>
                    </a:solidFill>
                  </a:ln>
                  <a:solidFill>
                    <a:schemeClr val="bg1">
                      <a:lumMod val="95000"/>
                    </a:schemeClr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E142FBA-95AE-2E21-75E8-9680C93AA25E}"/>
              </a:ext>
            </a:extLst>
          </p:cNvPr>
          <p:cNvSpPr/>
          <p:nvPr/>
        </p:nvSpPr>
        <p:spPr>
          <a:xfrm>
            <a:off x="2822673" y="4220891"/>
            <a:ext cx="4299858" cy="900246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5400" b="1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8 - 3 = 5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2581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599</TotalTime>
  <Words>234</Words>
  <Application>Microsoft Office PowerPoint</Application>
  <PresentationFormat>On-screen Show (4:3)</PresentationFormat>
  <Paragraphs>75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Aptos</vt:lpstr>
      <vt:lpstr>Arial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33</cp:revision>
  <dcterms:created xsi:type="dcterms:W3CDTF">2013-01-27T09:14:16Z</dcterms:created>
  <dcterms:modified xsi:type="dcterms:W3CDTF">2026-01-07T10:30:50Z</dcterms:modified>
  <cp:category/>
</cp:coreProperties>
</file>