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57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F46A9ACB-BBF6-4005-5161-799A4FD3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6658" y="2022931"/>
            <a:ext cx="4011562" cy="3656796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0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DF3F7-6F91-B1F0-24C3-C70BCD5A2804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Missing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248560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EFD754A0-739A-7721-2C9A-BDF56582B679}"/>
              </a:ext>
            </a:extLst>
          </p:cNvPr>
          <p:cNvGraphicFramePr>
            <a:graphicFrameLocks noGrp="1"/>
          </p:cNvGraphicFramePr>
          <p:nvPr/>
        </p:nvGraphicFramePr>
        <p:xfrm>
          <a:off x="1137659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D39637D-69DA-5F0C-F467-2EF77F397E8E}"/>
              </a:ext>
            </a:extLst>
          </p:cNvPr>
          <p:cNvSpPr txBox="1"/>
          <p:nvPr/>
        </p:nvSpPr>
        <p:spPr>
          <a:xfrm>
            <a:off x="118681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F8B6A-0A30-CDE8-DAE7-B458190E836E}"/>
              </a:ext>
            </a:extLst>
          </p:cNvPr>
          <p:cNvSpPr txBox="1"/>
          <p:nvPr/>
        </p:nvSpPr>
        <p:spPr>
          <a:xfrm>
            <a:off x="415544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58108F-2989-B4E8-0FD8-6259C9015067}"/>
              </a:ext>
            </a:extLst>
          </p:cNvPr>
          <p:cNvSpPr txBox="1"/>
          <p:nvPr/>
        </p:nvSpPr>
        <p:spPr>
          <a:xfrm>
            <a:off x="192897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C28731-DD0E-2FD1-3C01-57315FDB546F}"/>
              </a:ext>
            </a:extLst>
          </p:cNvPr>
          <p:cNvSpPr txBox="1"/>
          <p:nvPr/>
        </p:nvSpPr>
        <p:spPr>
          <a:xfrm>
            <a:off x="341328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3534AE-5792-2D01-1212-2C5F38BE9C17}"/>
              </a:ext>
            </a:extLst>
          </p:cNvPr>
          <p:cNvSpPr txBox="1"/>
          <p:nvPr/>
        </p:nvSpPr>
        <p:spPr>
          <a:xfrm>
            <a:off x="267113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BADAA3-1725-BDC1-52C6-23A418A94E68}"/>
              </a:ext>
            </a:extLst>
          </p:cNvPr>
          <p:cNvSpPr txBox="1"/>
          <p:nvPr/>
        </p:nvSpPr>
        <p:spPr>
          <a:xfrm>
            <a:off x="489760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ADADB2-3C90-9782-08D4-CDA3E14BE6E4}"/>
              </a:ext>
            </a:extLst>
          </p:cNvPr>
          <p:cNvSpPr txBox="1"/>
          <p:nvPr/>
        </p:nvSpPr>
        <p:spPr>
          <a:xfrm>
            <a:off x="563976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90753F-CA2E-2F3E-FE64-82979ED6AF4A}"/>
              </a:ext>
            </a:extLst>
          </p:cNvPr>
          <p:cNvSpPr txBox="1"/>
          <p:nvPr/>
        </p:nvSpPr>
        <p:spPr>
          <a:xfrm>
            <a:off x="638192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3BB44F-E9C6-306F-F6D7-CD8196959DD5}"/>
              </a:ext>
            </a:extLst>
          </p:cNvPr>
          <p:cNvSpPr txBox="1"/>
          <p:nvPr/>
        </p:nvSpPr>
        <p:spPr>
          <a:xfrm>
            <a:off x="712408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35873B-3EEE-5BE8-6808-9694C1D7B75A}"/>
              </a:ext>
            </a:extLst>
          </p:cNvPr>
          <p:cNvSpPr txBox="1"/>
          <p:nvPr/>
        </p:nvSpPr>
        <p:spPr>
          <a:xfrm>
            <a:off x="7836440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DF43DE9-F93D-633D-93D7-E61EFA1B6018}"/>
              </a:ext>
            </a:extLst>
          </p:cNvPr>
          <p:cNvGrpSpPr/>
          <p:nvPr/>
        </p:nvGrpSpPr>
        <p:grpSpPr>
          <a:xfrm flipH="1">
            <a:off x="1454487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27C643C4-0B24-944B-9FF6-5132182AE91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1AC025-6F34-EAAF-B16E-F0BAF3EEEB7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6B28F0-7320-23E0-1528-C1CA465BD164}"/>
              </a:ext>
            </a:extLst>
          </p:cNvPr>
          <p:cNvGrpSpPr/>
          <p:nvPr/>
        </p:nvGrpSpPr>
        <p:grpSpPr>
          <a:xfrm flipH="1">
            <a:off x="2212651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80D80A2C-8E2C-20C7-3C8D-6C94D96023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21AB34D-07CC-C1A2-959D-B2FE676D621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C7C0BA-3E3E-A707-5DF3-61DD3C6B1A6A}"/>
              </a:ext>
            </a:extLst>
          </p:cNvPr>
          <p:cNvGrpSpPr/>
          <p:nvPr/>
        </p:nvGrpSpPr>
        <p:grpSpPr>
          <a:xfrm flipH="1">
            <a:off x="2970815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EC388EC2-7100-AB72-3190-A63084F8891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E289594-41DD-FB98-EB79-04A21A43301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0C0949-5EC1-0B52-3374-02005876F516}"/>
              </a:ext>
            </a:extLst>
          </p:cNvPr>
          <p:cNvGrpSpPr/>
          <p:nvPr/>
        </p:nvGrpSpPr>
        <p:grpSpPr>
          <a:xfrm flipH="1">
            <a:off x="5245307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3A7820B0-586A-1E8A-1660-0660C03B42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879ECE5-FA39-B875-6655-9CDB079B6EB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08DAD6-9EC3-8699-1F53-DC38B1D4E91B}"/>
              </a:ext>
            </a:extLst>
          </p:cNvPr>
          <p:cNvGrpSpPr/>
          <p:nvPr/>
        </p:nvGrpSpPr>
        <p:grpSpPr>
          <a:xfrm flipH="1">
            <a:off x="3728979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46D0C80E-C54C-19CD-934B-A888E50F82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C95D92-BDEF-D2D5-2123-C7D63A6264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B2EA193-ACD2-2FEA-C906-05F9F94BD009}"/>
              </a:ext>
            </a:extLst>
          </p:cNvPr>
          <p:cNvGrpSpPr/>
          <p:nvPr/>
        </p:nvGrpSpPr>
        <p:grpSpPr>
          <a:xfrm flipH="1">
            <a:off x="4487143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673B2E8-18CD-A8C7-8315-6F3E9431354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B026FD4-0359-324E-AB5E-21EBD18363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C42001-BEA7-671C-77DE-E39E500607AA}"/>
              </a:ext>
            </a:extLst>
          </p:cNvPr>
          <p:cNvGrpSpPr/>
          <p:nvPr/>
        </p:nvGrpSpPr>
        <p:grpSpPr>
          <a:xfrm flipH="1">
            <a:off x="6003471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105BDA98-6CE2-1A3D-943C-2277148449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49CD540-0186-4995-AB5E-51A0317F59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DCA07FC-3344-8961-636E-6B4DC744EEE2}"/>
              </a:ext>
            </a:extLst>
          </p:cNvPr>
          <p:cNvGrpSpPr/>
          <p:nvPr/>
        </p:nvGrpSpPr>
        <p:grpSpPr>
          <a:xfrm flipH="1">
            <a:off x="6761635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4DA36C87-5860-C169-CD3A-002E0FAA12D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260910E-3E29-FEF1-F5EB-C24F7BA35C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C59A06-8DCE-20AD-2A76-BEC3BB882A63}"/>
              </a:ext>
            </a:extLst>
          </p:cNvPr>
          <p:cNvGrpSpPr/>
          <p:nvPr/>
        </p:nvGrpSpPr>
        <p:grpSpPr>
          <a:xfrm flipH="1">
            <a:off x="7519797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2A960F3C-0F83-6A21-6767-C3A101ED67A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AF90E3-A3BF-7D84-4622-D6C7C906E1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6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>
            <a:extLst>
              <a:ext uri="{FF2B5EF4-FFF2-40B4-BE49-F238E27FC236}">
                <a16:creationId xmlns:a16="http://schemas.microsoft.com/office/drawing/2014/main" id="{A03F96A4-0266-1A3F-1128-1F292CF4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3" y="1432162"/>
            <a:ext cx="1861614" cy="16969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550186" y="1357447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2 groups of the same number makes </a:t>
              </a:r>
              <a:r>
                <a:rPr lang="en-US" sz="2800" b="1" dirty="0"/>
                <a:t>8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550186" y="1357447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2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550186" y="1357447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8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2685656" y="4424019"/>
            <a:ext cx="4585109" cy="1071716"/>
            <a:chOff x="3731752" y="4354122"/>
            <a:chExt cx="4585109" cy="1071716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661" y="3313629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058" y="3313629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455" y="3313629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852" y="3313629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249" y="3313629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46" y="3313629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043" y="3313629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440" y="3313629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549431" y="1362265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550941" y="1362265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550941" y="1352049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2 × 4 = 8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4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0868 0.201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00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3368 0.2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5504 0.19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990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7657 0.20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11614 0.20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1044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0382 0.22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17882 0.20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1044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3489 0.20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21D42-6F7A-5471-67F4-1EAF9D1697CB}"/>
              </a:ext>
            </a:extLst>
          </p:cNvPr>
          <p:cNvGrpSpPr/>
          <p:nvPr/>
        </p:nvGrpSpPr>
        <p:grpSpPr>
          <a:xfrm>
            <a:off x="3037392" y="1692080"/>
            <a:ext cx="3240001" cy="1224097"/>
            <a:chOff x="3116051" y="1907458"/>
            <a:chExt cx="3240001" cy="12240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3116052" y="1907458"/>
              <a:ext cx="324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116051" y="2531787"/>
              <a:ext cx="1591328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4707379" y="2531787"/>
              <a:ext cx="164867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434524" y="21120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021751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3037393" y="1488658"/>
            <a:ext cx="3240000" cy="1539249"/>
            <a:chOff x="7431226" y="1335468"/>
            <a:chExt cx="3240000" cy="153924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6486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4764724" y="2531787"/>
                <a:ext cx="159132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847031" y="1951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474317" y="1951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84670" y="493199"/>
            <a:ext cx="690716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2 × ___ = 14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? =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45342" y="369134"/>
            <a:ext cx="685149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35277" y="450142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688258" y="547252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B840963-6F63-8605-5694-11CE7B28E1C6}"/>
              </a:ext>
            </a:extLst>
          </p:cNvPr>
          <p:cNvSpPr/>
          <p:nvPr/>
        </p:nvSpPr>
        <p:spPr>
          <a:xfrm>
            <a:off x="2702603" y="1825693"/>
            <a:ext cx="4328730" cy="599768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CEA94D-1F89-0DFC-F2A0-B365E409E329}"/>
              </a:ext>
            </a:extLst>
          </p:cNvPr>
          <p:cNvGrpSpPr/>
          <p:nvPr/>
        </p:nvGrpSpPr>
        <p:grpSpPr>
          <a:xfrm>
            <a:off x="2711717" y="2220298"/>
            <a:ext cx="1080000" cy="923330"/>
            <a:chOff x="2044385" y="2067898"/>
            <a:chExt cx="1080000" cy="923330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55F70552-23B0-283A-55C7-9BE1DE04B2A0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9CC32EB-4F9B-F7C2-DDB8-604B8E7B4808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BD9B058-C1DB-67B5-436F-9475638D10E9}"/>
              </a:ext>
            </a:extLst>
          </p:cNvPr>
          <p:cNvSpPr/>
          <p:nvPr/>
        </p:nvSpPr>
        <p:spPr>
          <a:xfrm>
            <a:off x="4421599" y="161631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458F87-D43B-6F30-36F5-37E168AFBD91}"/>
              </a:ext>
            </a:extLst>
          </p:cNvPr>
          <p:cNvGrpSpPr/>
          <p:nvPr/>
        </p:nvGrpSpPr>
        <p:grpSpPr>
          <a:xfrm>
            <a:off x="3794627" y="2220298"/>
            <a:ext cx="1080000" cy="923330"/>
            <a:chOff x="2044385" y="2067898"/>
            <a:chExt cx="1080000" cy="923330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DD5158D1-7249-FAFD-EB40-67A6FB0A1DC3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36AB1E3-04A3-4DE7-97E5-6BD88D7DD4EC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95CC6F-8839-E1FE-D518-71B100D2B1D3}"/>
              </a:ext>
            </a:extLst>
          </p:cNvPr>
          <p:cNvGrpSpPr/>
          <p:nvPr/>
        </p:nvGrpSpPr>
        <p:grpSpPr>
          <a:xfrm>
            <a:off x="4877537" y="2220298"/>
            <a:ext cx="1080000" cy="923330"/>
            <a:chOff x="2044385" y="2067898"/>
            <a:chExt cx="1080000" cy="92333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8768967-F24F-E7AD-7266-F1BFD0C7124E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82B800E-0ED9-6292-BD2B-A9825D77DA56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8407B1-92C5-1B4E-5DFF-18FA7177B057}"/>
              </a:ext>
            </a:extLst>
          </p:cNvPr>
          <p:cNvGrpSpPr/>
          <p:nvPr/>
        </p:nvGrpSpPr>
        <p:grpSpPr>
          <a:xfrm>
            <a:off x="5960447" y="2220298"/>
            <a:ext cx="1080000" cy="923330"/>
            <a:chOff x="2044385" y="2067898"/>
            <a:chExt cx="1080000" cy="923330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2977E4BD-0510-9C7D-97D1-B4234F511892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A939CEE-9B7A-03A9-6A4A-064DD9C08D46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702603" y="1596661"/>
            <a:ext cx="4328730" cy="1541826"/>
            <a:chOff x="2044385" y="1449402"/>
            <a:chExt cx="4328730" cy="154182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432873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3779944" y="14494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9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15225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72113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71397D9-A7D1-889D-72F5-881375FC0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534" y="2191013"/>
            <a:ext cx="2497826" cy="20285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880851" y="1327384"/>
            <a:ext cx="5771535" cy="1432675"/>
            <a:chOff x="3470786" y="1251546"/>
            <a:chExt cx="5771535" cy="14326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 x  ?  =  ?  x  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819079" y="4351322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</TotalTime>
  <Words>293</Words>
  <Application>Microsoft Office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46</cp:revision>
  <dcterms:created xsi:type="dcterms:W3CDTF">2013-01-27T09:14:16Z</dcterms:created>
  <dcterms:modified xsi:type="dcterms:W3CDTF">2026-01-16T07:26:56Z</dcterms:modified>
  <cp:category/>
</cp:coreProperties>
</file>